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66607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113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81895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072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48953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1561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697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9216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5551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183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9762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7040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5055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1811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F16A55C-9224-4AC0-B636-98D6608ECE71}" type="datetimeFigureOut">
              <a:rPr lang="fr-BE" smtClean="0"/>
              <a:t>17-10-22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58E55ED-9169-478F-AE67-A0F5498833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87908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D156BDD2-462A-402A-8BD0-1C1F454BC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709" y="5280847"/>
            <a:ext cx="10572000" cy="434974"/>
          </a:xfrm>
        </p:spPr>
        <p:txBody>
          <a:bodyPr>
            <a:noAutofit/>
          </a:bodyPr>
          <a:lstStyle/>
          <a:p>
            <a:r>
              <a:rPr lang="fr-BE" sz="3600" dirty="0"/>
              <a:t>Présentation de </a:t>
            </a:r>
            <a:r>
              <a:rPr lang="fr-BE" sz="3600" dirty="0" smtClean="0"/>
              <a:t>l’entreprise que vous allez visiter</a:t>
            </a:r>
            <a:endParaRPr lang="fr-BE" sz="3600" dirty="0"/>
          </a:p>
        </p:txBody>
      </p:sp>
      <p:pic>
        <p:nvPicPr>
          <p:cNvPr id="5" name="Image 4">
            <a:extLst>
              <a:ext uri="{FF2B5EF4-FFF2-40B4-BE49-F238E27FC236}">
                <a16:creationId xmlns="" xmlns:a16="http://schemas.microsoft.com/office/drawing/2014/main" id="{ED961A44-F99A-4F8B-8385-EEF1269D0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450" y="1097006"/>
            <a:ext cx="8748518" cy="3328704"/>
          </a:xfrm>
          <a:prstGeom prst="rect">
            <a:avLst/>
          </a:prstGeom>
          <a:ln w="317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57434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D140F3B-B7CF-4C76-8870-D7EFC8FB8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Aujourd’hui, on visite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876D8B9-30BB-4D7E-8E53-548BC54F3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Nom de l’entreprise</a:t>
            </a:r>
          </a:p>
          <a:p>
            <a:r>
              <a:rPr lang="fr-BE" dirty="0"/>
              <a:t>Photos</a:t>
            </a:r>
          </a:p>
          <a:p>
            <a:r>
              <a:rPr lang="fr-BE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69555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E0DFB08-5D39-4DF4-AE05-2D04A9922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Présentation de l’entreprise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4F58AEE1-2B9D-4F67-9F74-8EA289347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Présentation de l’entreprise : groupe, surface, personnel, produits, clients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2475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4508F8A-FF99-4E49-B6D1-02F94A334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772400" cy="970450"/>
          </a:xfrm>
        </p:spPr>
        <p:txBody>
          <a:bodyPr/>
          <a:lstStyle/>
          <a:p>
            <a:r>
              <a:rPr lang="fr-BE" dirty="0"/>
              <a:t>Présentation des différents départements / services (en citant quelques métiers)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F58B854-57ED-4E42-9A0C-753812BEB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BE" dirty="0"/>
              <a:t>Par exemple :</a:t>
            </a:r>
          </a:p>
          <a:p>
            <a:r>
              <a:rPr lang="fr-BE" dirty="0"/>
              <a:t>Recherche et développement</a:t>
            </a:r>
          </a:p>
          <a:p>
            <a:r>
              <a:rPr lang="fr-BE" dirty="0"/>
              <a:t>Production et maintenance</a:t>
            </a:r>
          </a:p>
          <a:p>
            <a:r>
              <a:rPr lang="fr-BE" dirty="0"/>
              <a:t>Qualité / sécurité / environnement</a:t>
            </a:r>
          </a:p>
          <a:p>
            <a:r>
              <a:rPr lang="fr-BE" dirty="0"/>
              <a:t>Logistique</a:t>
            </a:r>
          </a:p>
          <a:p>
            <a:r>
              <a:rPr lang="fr-BE" dirty="0"/>
              <a:t>Commercial / communication externe / marketing</a:t>
            </a:r>
          </a:p>
          <a:p>
            <a:r>
              <a:rPr lang="fr-BE" dirty="0"/>
              <a:t>Ressources humaines</a:t>
            </a:r>
          </a:p>
          <a:p>
            <a:r>
              <a:rPr lang="fr-BE" dirty="0"/>
              <a:t>Direction / gestion administrative et financière</a:t>
            </a:r>
          </a:p>
          <a:p>
            <a:r>
              <a:rPr lang="fr-BE" dirty="0"/>
              <a:t>Informatique de gestion</a:t>
            </a:r>
          </a:p>
          <a:p>
            <a:r>
              <a:rPr lang="fr-B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91654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F85817A-3014-4B99-AE92-19DB87FBD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Consignes de sécurité (si nécessaire)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2B1CFC9D-628D-4DFA-90CF-689C30890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67766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is">
  <a:themeElements>
    <a:clrScheme name="Concis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oncis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c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453D44FEFE964585FE579ADD9603DA" ma:contentTypeVersion="7" ma:contentTypeDescription="Crée un document." ma:contentTypeScope="" ma:versionID="9cc9f48ba03be98417c69a685438ffd3">
  <xsd:schema xmlns:xsd="http://www.w3.org/2001/XMLSchema" xmlns:xs="http://www.w3.org/2001/XMLSchema" xmlns:p="http://schemas.microsoft.com/office/2006/metadata/properties" xmlns:ns2="a0515021-5540-4b52-8127-770288206bba" targetNamespace="http://schemas.microsoft.com/office/2006/metadata/properties" ma:root="true" ma:fieldsID="e59ae4d5e0afa638e77d3688225eac90" ns2:_="">
    <xsd:import namespace="a0515021-5540-4b52-8127-770288206b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15021-5540-4b52-8127-770288206b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B3D460-F459-4906-97EA-AB01DE2514D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0515021-5540-4b52-8127-770288206bb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DA8BAD-0736-4A66-B08C-222A9C20B0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515021-5540-4b52-8127-770288206b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08DB9F-FF3E-44E6-87BD-5AFA609AAE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1149</TotalTime>
  <Words>84</Words>
  <Application>Microsoft Office PowerPoint</Application>
  <PresentationFormat>Grand écran</PresentationFormat>
  <Paragraphs>19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Concis</vt:lpstr>
      <vt:lpstr>Présentation PowerPoint</vt:lpstr>
      <vt:lpstr>Aujourd’hui, on visite</vt:lpstr>
      <vt:lpstr>Présentation de l’entreprise</vt:lpstr>
      <vt:lpstr>Présentation des différents départements / services (en citant quelques métiers)</vt:lpstr>
      <vt:lpstr>Consignes de sécurité (si nécessaire)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DACO Line</dc:creator>
  <cp:lastModifiedBy>PETIT Dina</cp:lastModifiedBy>
  <cp:revision>7</cp:revision>
  <dcterms:created xsi:type="dcterms:W3CDTF">2018-08-30T12:13:37Z</dcterms:created>
  <dcterms:modified xsi:type="dcterms:W3CDTF">2022-10-17T19:17:48Z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0x0101005A453D44FEFE964585FE579ADD9603DA</vt:lpwstr>
  </property>
  <property fmtid="{D5CDD505-2E9C-101B-9397-08002B2CF9AE}" pid="3" name="Order">
    <vt:r8>100</vt:r8>
  </property>
</Properties>
</file>