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4" r:id="rId9"/>
    <p:sldId id="265" r:id="rId10"/>
    <p:sldId id="273" r:id="rId11"/>
    <p:sldId id="266" r:id="rId12"/>
    <p:sldId id="269" r:id="rId13"/>
    <p:sldId id="268" r:id="rId14"/>
    <p:sldId id="270" r:id="rId15"/>
    <p:sldId id="271" r:id="rId16"/>
    <p:sldId id="26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EF"/>
    <a:srgbClr val="FF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92BF5-76AD-4BAF-95D9-F0E01F17A281}" v="1282" dt="2021-05-04T14:25:04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Quentin" userId="1f331a82-737f-41cb-a339-f7555256528d" providerId="ADAL" clId="{EAE92BF5-76AD-4BAF-95D9-F0E01F17A281}"/>
    <pc:docChg chg="undo custSel addSld delSld modSld sldOrd">
      <pc:chgData name="Michel Quentin" userId="1f331a82-737f-41cb-a339-f7555256528d" providerId="ADAL" clId="{EAE92BF5-76AD-4BAF-95D9-F0E01F17A281}" dt="2021-05-04T15:48:51.498" v="1939" actId="1076"/>
      <pc:docMkLst>
        <pc:docMk/>
      </pc:docMkLst>
      <pc:sldChg chg="modSp mod">
        <pc:chgData name="Michel Quentin" userId="1f331a82-737f-41cb-a339-f7555256528d" providerId="ADAL" clId="{EAE92BF5-76AD-4BAF-95D9-F0E01F17A281}" dt="2021-05-04T15:48:51.498" v="1939" actId="1076"/>
        <pc:sldMkLst>
          <pc:docMk/>
          <pc:sldMk cId="740339422" sldId="256"/>
        </pc:sldMkLst>
        <pc:spChg chg="mod">
          <ac:chgData name="Michel Quentin" userId="1f331a82-737f-41cb-a339-f7555256528d" providerId="ADAL" clId="{EAE92BF5-76AD-4BAF-95D9-F0E01F17A281}" dt="2021-05-04T15:48:51.498" v="1939" actId="1076"/>
          <ac:spMkLst>
            <pc:docMk/>
            <pc:sldMk cId="740339422" sldId="256"/>
            <ac:spMk id="3" creationId="{55AE16C0-FAEE-4745-875B-1F9E8DB5D107}"/>
          </ac:spMkLst>
        </pc:spChg>
      </pc:sldChg>
      <pc:sldChg chg="modSp">
        <pc:chgData name="Michel Quentin" userId="1f331a82-737f-41cb-a339-f7555256528d" providerId="ADAL" clId="{EAE92BF5-76AD-4BAF-95D9-F0E01F17A281}" dt="2021-04-29T12:57:25.803" v="912" actId="207"/>
        <pc:sldMkLst>
          <pc:docMk/>
          <pc:sldMk cId="1024562001" sldId="260"/>
        </pc:sldMkLst>
        <pc:spChg chg="mod">
          <ac:chgData name="Michel Quentin" userId="1f331a82-737f-41cb-a339-f7555256528d" providerId="ADAL" clId="{EAE92BF5-76AD-4BAF-95D9-F0E01F17A281}" dt="2021-04-29T12:57:25.803" v="912" actId="207"/>
          <ac:spMkLst>
            <pc:docMk/>
            <pc:sldMk cId="1024562001" sldId="260"/>
            <ac:spMk id="17" creationId="{07182455-9C45-4ECE-AC1E-C3ADAA8B21A2}"/>
          </ac:spMkLst>
        </pc:spChg>
      </pc:sldChg>
      <pc:sldChg chg="addSp delSp modSp add mod setBg setClrOvrMap">
        <pc:chgData name="Michel Quentin" userId="1f331a82-737f-41cb-a339-f7555256528d" providerId="ADAL" clId="{EAE92BF5-76AD-4BAF-95D9-F0E01F17A281}" dt="2021-04-27T07:02:53.380" v="100" actId="1076"/>
        <pc:sldMkLst>
          <pc:docMk/>
          <pc:sldMk cId="3693378981" sldId="261"/>
        </pc:sldMkLst>
        <pc:spChg chg="mod ord">
          <ac:chgData name="Michel Quentin" userId="1f331a82-737f-41cb-a339-f7555256528d" providerId="ADAL" clId="{EAE92BF5-76AD-4BAF-95D9-F0E01F17A281}" dt="2021-04-27T06:50:40.850" v="89" actId="1076"/>
          <ac:spMkLst>
            <pc:docMk/>
            <pc:sldMk cId="3693378981" sldId="261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4-27T06:44:53.007" v="10"/>
          <ac:spMkLst>
            <pc:docMk/>
            <pc:sldMk cId="3693378981" sldId="261"/>
            <ac:spMk id="3" creationId="{E4D4DB73-9E98-4537-B5B5-7FC5673B38C0}"/>
          </ac:spMkLst>
        </pc:spChg>
        <pc:spChg chg="add del mod">
          <ac:chgData name="Michel Quentin" userId="1f331a82-737f-41cb-a339-f7555256528d" providerId="ADAL" clId="{EAE92BF5-76AD-4BAF-95D9-F0E01F17A281}" dt="2021-04-27T06:44:53.007" v="10"/>
          <ac:spMkLst>
            <pc:docMk/>
            <pc:sldMk cId="3693378981" sldId="261"/>
            <ac:spMk id="4" creationId="{1EB97EA9-9B14-4BE5-9E44-3AB159DCB7A1}"/>
          </ac:spMkLst>
        </pc:spChg>
        <pc:spChg chg="add del mod">
          <ac:chgData name="Michel Quentin" userId="1f331a82-737f-41cb-a339-f7555256528d" providerId="ADAL" clId="{EAE92BF5-76AD-4BAF-95D9-F0E01F17A281}" dt="2021-04-27T06:44:52.420" v="8" actId="478"/>
          <ac:spMkLst>
            <pc:docMk/>
            <pc:sldMk cId="3693378981" sldId="261"/>
            <ac:spMk id="6" creationId="{CB0E14E5-9EED-497E-BD50-C0907D71DEAD}"/>
          </ac:spMkLst>
        </pc:spChg>
        <pc:spChg chg="add del">
          <ac:chgData name="Michel Quentin" userId="1f331a82-737f-41cb-a339-f7555256528d" providerId="ADAL" clId="{EAE92BF5-76AD-4BAF-95D9-F0E01F17A281}" dt="2021-04-27T06:45:34.918" v="19"/>
          <ac:spMkLst>
            <pc:docMk/>
            <pc:sldMk cId="3693378981" sldId="261"/>
            <ac:spMk id="7" creationId="{10F5EE88-DAE9-4418-B6DA-B81014C439C7}"/>
          </ac:spMkLst>
        </pc:spChg>
        <pc:spChg chg="del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8" creationId="{74CD14DB-BB81-479F-A1FC-1C75640E9F84}"/>
          </ac:spMkLst>
        </pc:spChg>
        <pc:spChg chg="add del">
          <ac:chgData name="Michel Quentin" userId="1f331a82-737f-41cb-a339-f7555256528d" providerId="ADAL" clId="{EAE92BF5-76AD-4BAF-95D9-F0E01F17A281}" dt="2021-04-27T06:45:34.918" v="19"/>
          <ac:spMkLst>
            <pc:docMk/>
            <pc:sldMk cId="3693378981" sldId="261"/>
            <ac:spMk id="9" creationId="{C83C24A7-BC71-452F-BA26-E8C954EAB33F}"/>
          </ac:spMkLst>
        </pc:spChg>
        <pc:spChg chg="del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10" creationId="{C943A91B-7CA7-4592-A975-73B1BF8C4C74}"/>
          </ac:spMkLst>
        </pc:spChg>
        <pc:spChg chg="del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12" creationId="{EC471314-E46A-414B-8D91-74880E84F187}"/>
          </ac:spMkLst>
        </pc:spChg>
        <pc:spChg chg="del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14" creationId="{6A681326-1C9D-44A3-A627-3871BDAE4127}"/>
          </ac:spMkLst>
        </pc:spChg>
        <pc:spChg chg="add del mod">
          <ac:chgData name="Michel Quentin" userId="1f331a82-737f-41cb-a339-f7555256528d" providerId="ADAL" clId="{EAE92BF5-76AD-4BAF-95D9-F0E01F17A281}" dt="2021-04-27T06:51:26.771" v="94" actId="20577"/>
          <ac:spMkLst>
            <pc:docMk/>
            <pc:sldMk cId="3693378981" sldId="261"/>
            <ac:spMk id="17" creationId="{07182455-9C45-4ECE-AC1E-C3ADAA8B21A2}"/>
          </ac:spMkLst>
        </pc:spChg>
        <pc:spChg chg="add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22" creationId="{D6CEF2A9-EF08-4FB3-AFFB-C5F77AB6E028}"/>
          </ac:spMkLst>
        </pc:spChg>
        <pc:spChg chg="add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24" creationId="{4109C3C2-C0A8-4559-8462-8007573DF44C}"/>
          </ac:spMkLst>
        </pc:spChg>
        <pc:spChg chg="add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26" creationId="{4C535542-B72A-4DE0-BE5A-5EA00508C77D}"/>
          </ac:spMkLst>
        </pc:spChg>
        <pc:spChg chg="add">
          <ac:chgData name="Michel Quentin" userId="1f331a82-737f-41cb-a339-f7555256528d" providerId="ADAL" clId="{EAE92BF5-76AD-4BAF-95D9-F0E01F17A281}" dt="2021-04-27T06:46:26.366" v="47" actId="26606"/>
          <ac:spMkLst>
            <pc:docMk/>
            <pc:sldMk cId="3693378981" sldId="261"/>
            <ac:spMk id="28" creationId="{11DF0705-615B-4CF3-A16F-8C14680D8BA6}"/>
          </ac:spMkLst>
        </pc:spChg>
        <pc:picChg chg="add mod ord modCrop">
          <ac:chgData name="Michel Quentin" userId="1f331a82-737f-41cb-a339-f7555256528d" providerId="ADAL" clId="{EAE92BF5-76AD-4BAF-95D9-F0E01F17A281}" dt="2021-04-27T07:02:53.380" v="100" actId="1076"/>
          <ac:picMkLst>
            <pc:docMk/>
            <pc:sldMk cId="3693378981" sldId="261"/>
            <ac:picMk id="13" creationId="{61E66F91-276F-4AEE-B5F6-4BB847B51311}"/>
          </ac:picMkLst>
        </pc:picChg>
        <pc:picChg chg="add del mod">
          <ac:chgData name="Michel Quentin" userId="1f331a82-737f-41cb-a339-f7555256528d" providerId="ADAL" clId="{EAE92BF5-76AD-4BAF-95D9-F0E01F17A281}" dt="2021-04-27T06:44:53.007" v="10"/>
          <ac:picMkLst>
            <pc:docMk/>
            <pc:sldMk cId="3693378981" sldId="261"/>
            <ac:picMk id="2049" creationId="{95FFD995-A5AA-41D0-811F-2BCC6CE7D9BD}"/>
          </ac:picMkLst>
        </pc:picChg>
        <pc:picChg chg="add del">
          <ac:chgData name="Michel Quentin" userId="1f331a82-737f-41cb-a339-f7555256528d" providerId="ADAL" clId="{EAE92BF5-76AD-4BAF-95D9-F0E01F17A281}" dt="2021-04-27T06:45:34.918" v="19"/>
          <ac:picMkLst>
            <pc:docMk/>
            <pc:sldMk cId="3693378981" sldId="261"/>
            <ac:picMk id="2052" creationId="{D918719B-A4D8-4A2D-9AC9-F4BB475AF002}"/>
          </ac:picMkLst>
        </pc:picChg>
      </pc:sldChg>
      <pc:sldChg chg="addSp delSp modSp add mod ord setBg setClrOvrMap delDesignElem">
        <pc:chgData name="Michel Quentin" userId="1f331a82-737f-41cb-a339-f7555256528d" providerId="ADAL" clId="{EAE92BF5-76AD-4BAF-95D9-F0E01F17A281}" dt="2021-05-03T14:02:36.788" v="1192" actId="1076"/>
        <pc:sldMkLst>
          <pc:docMk/>
          <pc:sldMk cId="2506908192" sldId="262"/>
        </pc:sldMkLst>
        <pc:spChg chg="del mod">
          <ac:chgData name="Michel Quentin" userId="1f331a82-737f-41cb-a339-f7555256528d" providerId="ADAL" clId="{EAE92BF5-76AD-4BAF-95D9-F0E01F17A281}" dt="2021-05-03T14:01:50.892" v="1182" actId="478"/>
          <ac:spMkLst>
            <pc:docMk/>
            <pc:sldMk cId="2506908192" sldId="262"/>
            <ac:spMk id="2" creationId="{1C321EB7-CDE6-4036-A3D1-7FB8752755D4}"/>
          </ac:spMkLst>
        </pc:spChg>
        <pc:spChg chg="add del mod ord">
          <ac:chgData name="Michel Quentin" userId="1f331a82-737f-41cb-a339-f7555256528d" providerId="ADAL" clId="{EAE92BF5-76AD-4BAF-95D9-F0E01F17A281}" dt="2021-05-03T14:01:45.431" v="1177" actId="478"/>
          <ac:spMkLst>
            <pc:docMk/>
            <pc:sldMk cId="2506908192" sldId="262"/>
            <ac:spMk id="3" creationId="{F48C2D1C-7657-47B7-96BF-DEA6EBE24D53}"/>
          </ac:spMkLst>
        </pc:spChg>
        <pc:spChg chg="add del mod">
          <ac:chgData name="Michel Quentin" userId="1f331a82-737f-41cb-a339-f7555256528d" providerId="ADAL" clId="{EAE92BF5-76AD-4BAF-95D9-F0E01F17A281}" dt="2021-04-29T12:27:58.891" v="560" actId="478"/>
          <ac:spMkLst>
            <pc:docMk/>
            <pc:sldMk cId="2506908192" sldId="262"/>
            <ac:spMk id="5" creationId="{515553AA-978E-4569-908D-0176FE5D1D75}"/>
          </ac:spMkLst>
        </pc:spChg>
        <pc:spChg chg="add del mod">
          <ac:chgData name="Michel Quentin" userId="1f331a82-737f-41cb-a339-f7555256528d" providerId="ADAL" clId="{EAE92BF5-76AD-4BAF-95D9-F0E01F17A281}" dt="2021-04-27T07:06:45.668" v="142" actId="478"/>
          <ac:spMkLst>
            <pc:docMk/>
            <pc:sldMk cId="2506908192" sldId="262"/>
            <ac:spMk id="5" creationId="{63517EE9-F846-46F2-A7A8-DDBB69E96457}"/>
          </ac:spMkLst>
        </pc:spChg>
        <pc:spChg chg="add del mod">
          <ac:chgData name="Michel Quentin" userId="1f331a82-737f-41cb-a339-f7555256528d" providerId="ADAL" clId="{EAE92BF5-76AD-4BAF-95D9-F0E01F17A281}" dt="2021-05-03T14:01:53.200" v="1183" actId="478"/>
          <ac:spMkLst>
            <pc:docMk/>
            <pc:sldMk cId="2506908192" sldId="262"/>
            <ac:spMk id="6" creationId="{44AF1C4D-A961-472C-A9AA-DAD397CC7953}"/>
          </ac:spMkLst>
        </pc:spChg>
        <pc:spChg chg="del">
          <ac:chgData name="Michel Quentin" userId="1f331a82-737f-41cb-a339-f7555256528d" providerId="ADAL" clId="{EAE92BF5-76AD-4BAF-95D9-F0E01F17A281}" dt="2021-05-03T14:02:08.770" v="1185" actId="26606"/>
          <ac:spMkLst>
            <pc:docMk/>
            <pc:sldMk cId="2506908192" sldId="262"/>
            <ac:spMk id="8" creationId="{74CD14DB-BB81-479F-A1FC-1C75640E9F84}"/>
          </ac:spMkLst>
        </pc:spChg>
        <pc:spChg chg="add del mod">
          <ac:chgData name="Michel Quentin" userId="1f331a82-737f-41cb-a339-f7555256528d" providerId="ADAL" clId="{EAE92BF5-76AD-4BAF-95D9-F0E01F17A281}" dt="2021-04-27T07:07:47.667" v="144" actId="478"/>
          <ac:spMkLst>
            <pc:docMk/>
            <pc:sldMk cId="2506908192" sldId="262"/>
            <ac:spMk id="9" creationId="{19C4B646-FCA8-4EF4-8865-7F0588DC29C0}"/>
          </ac:spMkLst>
        </pc:spChg>
        <pc:spChg chg="add del mod">
          <ac:chgData name="Michel Quentin" userId="1f331a82-737f-41cb-a339-f7555256528d" providerId="ADAL" clId="{EAE92BF5-76AD-4BAF-95D9-F0E01F17A281}" dt="2021-05-03T14:02:28.750" v="1188" actId="478"/>
          <ac:spMkLst>
            <pc:docMk/>
            <pc:sldMk cId="2506908192" sldId="262"/>
            <ac:spMk id="9" creationId="{2C5D6CE6-1339-4F41-BEB3-A24EB4A2BBA5}"/>
          </ac:spMkLst>
        </pc:spChg>
        <pc:spChg chg="del">
          <ac:chgData name="Michel Quentin" userId="1f331a82-737f-41cb-a339-f7555256528d" providerId="ADAL" clId="{EAE92BF5-76AD-4BAF-95D9-F0E01F17A281}" dt="2021-05-03T14:02:08.770" v="1185" actId="26606"/>
          <ac:spMkLst>
            <pc:docMk/>
            <pc:sldMk cId="2506908192" sldId="262"/>
            <ac:spMk id="10" creationId="{C943A91B-7CA7-4592-A975-73B1BF8C4C74}"/>
          </ac:spMkLst>
        </pc:spChg>
        <pc:spChg chg="add del mod">
          <ac:chgData name="Michel Quentin" userId="1f331a82-737f-41cb-a339-f7555256528d" providerId="ADAL" clId="{EAE92BF5-76AD-4BAF-95D9-F0E01F17A281}" dt="2021-05-03T14:02:30" v="1189" actId="478"/>
          <ac:spMkLst>
            <pc:docMk/>
            <pc:sldMk cId="2506908192" sldId="262"/>
            <ac:spMk id="11" creationId="{414B2231-DE6D-4581-A109-B5D88CDFEF59}"/>
          </ac:spMkLst>
        </pc:spChg>
        <pc:spChg chg="del">
          <ac:chgData name="Michel Quentin" userId="1f331a82-737f-41cb-a339-f7555256528d" providerId="ADAL" clId="{EAE92BF5-76AD-4BAF-95D9-F0E01F17A281}" dt="2021-05-03T14:02:08.770" v="1185" actId="26606"/>
          <ac:spMkLst>
            <pc:docMk/>
            <pc:sldMk cId="2506908192" sldId="262"/>
            <ac:spMk id="12" creationId="{EC471314-E46A-414B-8D91-74880E84F187}"/>
          </ac:spMkLst>
        </pc:spChg>
        <pc:spChg chg="del">
          <ac:chgData name="Michel Quentin" userId="1f331a82-737f-41cb-a339-f7555256528d" providerId="ADAL" clId="{EAE92BF5-76AD-4BAF-95D9-F0E01F17A281}" dt="2021-05-03T14:02:08.770" v="1185" actId="26606"/>
          <ac:spMkLst>
            <pc:docMk/>
            <pc:sldMk cId="2506908192" sldId="262"/>
            <ac:spMk id="14" creationId="{6A681326-1C9D-44A3-A627-3871BDAE4127}"/>
          </ac:spMkLst>
        </pc:spChg>
        <pc:spChg chg="add del mod">
          <ac:chgData name="Michel Quentin" userId="1f331a82-737f-41cb-a339-f7555256528d" providerId="ADAL" clId="{EAE92BF5-76AD-4BAF-95D9-F0E01F17A281}" dt="2021-04-27T07:08:38.295" v="156" actId="478"/>
          <ac:spMkLst>
            <pc:docMk/>
            <pc:sldMk cId="2506908192" sldId="262"/>
            <ac:spMk id="15" creationId="{4AC873C9-6AF7-40E1-A1A9-122A8253DB1E}"/>
          </ac:spMkLst>
        </pc:spChg>
        <pc:spChg chg="del mod">
          <ac:chgData name="Michel Quentin" userId="1f331a82-737f-41cb-a339-f7555256528d" providerId="ADAL" clId="{EAE92BF5-76AD-4BAF-95D9-F0E01F17A281}" dt="2021-04-29T12:27:56.982" v="559" actId="478"/>
          <ac:spMkLst>
            <pc:docMk/>
            <pc:sldMk cId="2506908192" sldId="262"/>
            <ac:spMk id="17" creationId="{07182455-9C45-4ECE-AC1E-C3ADAA8B21A2}"/>
          </ac:spMkLst>
        </pc:spChg>
        <pc:spChg chg="add del">
          <ac:chgData name="Michel Quentin" userId="1f331a82-737f-41cb-a339-f7555256528d" providerId="ADAL" clId="{EAE92BF5-76AD-4BAF-95D9-F0E01F17A281}" dt="2021-05-03T14:02:24.031" v="1187"/>
          <ac:spMkLst>
            <pc:docMk/>
            <pc:sldMk cId="2506908192" sldId="262"/>
            <ac:spMk id="75" creationId="{AEBE9F1A-B38D-446E-83AE-14B17CE77FF2}"/>
          </ac:spMkLst>
        </pc:spChg>
        <pc:spChg chg="add del">
          <ac:chgData name="Michel Quentin" userId="1f331a82-737f-41cb-a339-f7555256528d" providerId="ADAL" clId="{EAE92BF5-76AD-4BAF-95D9-F0E01F17A281}" dt="2021-05-03T14:02:24.031" v="1187"/>
          <ac:spMkLst>
            <pc:docMk/>
            <pc:sldMk cId="2506908192" sldId="262"/>
            <ac:spMk id="81" creationId="{5E3EB826-A471-488F-9E8A-D65528A3C0CA}"/>
          </ac:spMkLst>
        </pc:spChg>
        <pc:spChg chg="add del">
          <ac:chgData name="Michel Quentin" userId="1f331a82-737f-41cb-a339-f7555256528d" providerId="ADAL" clId="{EAE92BF5-76AD-4BAF-95D9-F0E01F17A281}" dt="2021-05-03T14:02:24.031" v="1187"/>
          <ac:spMkLst>
            <pc:docMk/>
            <pc:sldMk cId="2506908192" sldId="262"/>
            <ac:spMk id="83" creationId="{DFB3CEA1-88D9-42FB-88ED-1E9807FE6596}"/>
          </ac:spMkLst>
        </pc:spChg>
        <pc:spChg chg="add del">
          <ac:chgData name="Michel Quentin" userId="1f331a82-737f-41cb-a339-f7555256528d" providerId="ADAL" clId="{EAE92BF5-76AD-4BAF-95D9-F0E01F17A281}" dt="2021-05-03T14:02:24.031" v="1187"/>
          <ac:spMkLst>
            <pc:docMk/>
            <pc:sldMk cId="2506908192" sldId="262"/>
            <ac:spMk id="85" creationId="{9A6C928E-4252-4F33-8C34-E50A12A3170B}"/>
          </ac:spMkLst>
        </pc:spChg>
        <pc:picChg chg="add del mod modCrop">
          <ac:chgData name="Michel Quentin" userId="1f331a82-737f-41cb-a339-f7555256528d" providerId="ADAL" clId="{EAE92BF5-76AD-4BAF-95D9-F0E01F17A281}" dt="2021-05-03T14:01:47.110" v="1178" actId="478"/>
          <ac:picMkLst>
            <pc:docMk/>
            <pc:sldMk cId="2506908192" sldId="262"/>
            <ac:picMk id="4" creationId="{DA0E73DB-A71D-4251-AF77-8FD4C54907E7}"/>
          </ac:picMkLst>
        </pc:picChg>
        <pc:picChg chg="add del mod modCrop">
          <ac:chgData name="Michel Quentin" userId="1f331a82-737f-41cb-a339-f7555256528d" providerId="ADAL" clId="{EAE92BF5-76AD-4BAF-95D9-F0E01F17A281}" dt="2021-05-03T14:01:47.961" v="1179" actId="478"/>
          <ac:picMkLst>
            <pc:docMk/>
            <pc:sldMk cId="2506908192" sldId="262"/>
            <ac:picMk id="7" creationId="{781334E4-8640-4D30-A6A1-95A3C4A52903}"/>
          </ac:picMkLst>
        </pc:picChg>
        <pc:picChg chg="add del mod modCrop">
          <ac:chgData name="Michel Quentin" userId="1f331a82-737f-41cb-a339-f7555256528d" providerId="ADAL" clId="{EAE92BF5-76AD-4BAF-95D9-F0E01F17A281}" dt="2021-05-03T14:01:48.760" v="1180" actId="478"/>
          <ac:picMkLst>
            <pc:docMk/>
            <pc:sldMk cId="2506908192" sldId="262"/>
            <ac:picMk id="13" creationId="{CC62EABD-A06E-4D74-8A42-707CCE1BC26C}"/>
          </ac:picMkLst>
        </pc:picChg>
        <pc:picChg chg="add del">
          <ac:chgData name="Michel Quentin" userId="1f331a82-737f-41cb-a339-f7555256528d" providerId="ADAL" clId="{EAE92BF5-76AD-4BAF-95D9-F0E01F17A281}" dt="2021-05-03T14:02:24.031" v="1187"/>
          <ac:picMkLst>
            <pc:docMk/>
            <pc:sldMk cId="2506908192" sldId="262"/>
            <ac:picMk id="71" creationId="{C9ECDD5C-152A-4CC7-8333-0F367B3A62EA}"/>
          </ac:picMkLst>
        </pc:picChg>
        <pc:picChg chg="add del">
          <ac:chgData name="Michel Quentin" userId="1f331a82-737f-41cb-a339-f7555256528d" providerId="ADAL" clId="{EAE92BF5-76AD-4BAF-95D9-F0E01F17A281}" dt="2021-05-03T14:02:24.031" v="1187"/>
          <ac:picMkLst>
            <pc:docMk/>
            <pc:sldMk cId="2506908192" sldId="262"/>
            <ac:picMk id="73" creationId="{7F5C92A3-369B-43F3-BDCE-E560B1B0EC89}"/>
          </ac:picMkLst>
        </pc:picChg>
        <pc:picChg chg="add del">
          <ac:chgData name="Michel Quentin" userId="1f331a82-737f-41cb-a339-f7555256528d" providerId="ADAL" clId="{EAE92BF5-76AD-4BAF-95D9-F0E01F17A281}" dt="2021-05-03T14:02:24.031" v="1187"/>
          <ac:picMkLst>
            <pc:docMk/>
            <pc:sldMk cId="2506908192" sldId="262"/>
            <ac:picMk id="77" creationId="{915B5014-A7EC-4BA6-9C83-8840CF81DB28}"/>
          </ac:picMkLst>
        </pc:picChg>
        <pc:picChg chg="add del">
          <ac:chgData name="Michel Quentin" userId="1f331a82-737f-41cb-a339-f7555256528d" providerId="ADAL" clId="{EAE92BF5-76AD-4BAF-95D9-F0E01F17A281}" dt="2021-05-03T14:02:24.031" v="1187"/>
          <ac:picMkLst>
            <pc:docMk/>
            <pc:sldMk cId="2506908192" sldId="262"/>
            <ac:picMk id="79" creationId="{022C43AB-86D7-420D-8AD7-DC0A15FDD0AF}"/>
          </ac:picMkLst>
        </pc:picChg>
        <pc:picChg chg="add mod">
          <ac:chgData name="Michel Quentin" userId="1f331a82-737f-41cb-a339-f7555256528d" providerId="ADAL" clId="{EAE92BF5-76AD-4BAF-95D9-F0E01F17A281}" dt="2021-05-03T14:02:36.788" v="1192" actId="1076"/>
          <ac:picMkLst>
            <pc:docMk/>
            <pc:sldMk cId="2506908192" sldId="262"/>
            <ac:picMk id="1026" creationId="{27BB6540-B16E-45DF-8CBF-16B5DB125A03}"/>
          </ac:picMkLst>
        </pc:picChg>
      </pc:sldChg>
      <pc:sldChg chg="addSp delSp modSp add del mod modAnim">
        <pc:chgData name="Michel Quentin" userId="1f331a82-737f-41cb-a339-f7555256528d" providerId="ADAL" clId="{EAE92BF5-76AD-4BAF-95D9-F0E01F17A281}" dt="2021-05-03T14:38:54.358" v="1412" actId="47"/>
        <pc:sldMkLst>
          <pc:docMk/>
          <pc:sldMk cId="4243295624" sldId="263"/>
        </pc:sldMkLst>
        <pc:spChg chg="mod">
          <ac:chgData name="Michel Quentin" userId="1f331a82-737f-41cb-a339-f7555256528d" providerId="ADAL" clId="{EAE92BF5-76AD-4BAF-95D9-F0E01F17A281}" dt="2021-04-27T08:00:22.975" v="253" actId="115"/>
          <ac:spMkLst>
            <pc:docMk/>
            <pc:sldMk cId="4243295624" sldId="263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4-27T08:01:59.237" v="255" actId="478"/>
          <ac:spMkLst>
            <pc:docMk/>
            <pc:sldMk cId="4243295624" sldId="263"/>
            <ac:spMk id="5" creationId="{1BE22B5B-DE2A-4B49-9FA6-197431FEEA78}"/>
          </ac:spMkLst>
        </pc:spChg>
        <pc:spChg chg="del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8" creationId="{74CD14DB-BB81-479F-A1FC-1C75640E9F84}"/>
          </ac:spMkLst>
        </pc:spChg>
        <pc:spChg chg="del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10" creationId="{C943A91B-7CA7-4592-A975-73B1BF8C4C74}"/>
          </ac:spMkLst>
        </pc:spChg>
        <pc:spChg chg="del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12" creationId="{EC471314-E46A-414B-8D91-74880E84F187}"/>
          </ac:spMkLst>
        </pc:spChg>
        <pc:spChg chg="del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14" creationId="{6A681326-1C9D-44A3-A627-3871BDAE4127}"/>
          </ac:spMkLst>
        </pc:spChg>
        <pc:spChg chg="del mod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17" creationId="{07182455-9C45-4ECE-AC1E-C3ADAA8B21A2}"/>
          </ac:spMkLst>
        </pc:spChg>
        <pc:spChg chg="add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23" creationId="{0604E0B1-6762-4B99-A6A5-42ED8E20D69F}"/>
          </ac:spMkLst>
        </pc:spChg>
        <pc:spChg chg="add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25" creationId="{6D86F5FF-DE1B-4BAB-A7BE-6F39F5DD988E}"/>
          </ac:spMkLst>
        </pc:spChg>
        <pc:spChg chg="add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27" creationId="{736AD705-9544-45E1-B278-8D99F718B8E7}"/>
          </ac:spMkLst>
        </pc:spChg>
        <pc:spChg chg="add">
          <ac:chgData name="Michel Quentin" userId="1f331a82-737f-41cb-a339-f7555256528d" providerId="ADAL" clId="{EAE92BF5-76AD-4BAF-95D9-F0E01F17A281}" dt="2021-04-27T08:00:14.671" v="252" actId="26606"/>
          <ac:spMkLst>
            <pc:docMk/>
            <pc:sldMk cId="4243295624" sldId="263"/>
            <ac:spMk id="29" creationId="{8DFFC5B7-4963-4902-8A90-EFF5766892DF}"/>
          </ac:spMkLst>
        </pc:spChg>
        <pc:graphicFrameChg chg="add del mod">
          <ac:chgData name="Michel Quentin" userId="1f331a82-737f-41cb-a339-f7555256528d" providerId="ADAL" clId="{EAE92BF5-76AD-4BAF-95D9-F0E01F17A281}" dt="2021-05-03T14:27:05.668" v="1271"/>
          <ac:graphicFrameMkLst>
            <pc:docMk/>
            <pc:sldMk cId="4243295624" sldId="263"/>
            <ac:graphicFrameMk id="19" creationId="{AE14D017-534E-48CD-BB5E-EB762784EBDB}"/>
          </ac:graphicFrameMkLst>
        </pc:graphicFrameChg>
        <pc:picChg chg="del">
          <ac:chgData name="Michel Quentin" userId="1f331a82-737f-41cb-a339-f7555256528d" providerId="ADAL" clId="{EAE92BF5-76AD-4BAF-95D9-F0E01F17A281}" dt="2021-04-27T07:56:13.434" v="196" actId="478"/>
          <ac:picMkLst>
            <pc:docMk/>
            <pc:sldMk cId="4243295624" sldId="263"/>
            <ac:picMk id="4" creationId="{DA0E73DB-A71D-4251-AF77-8FD4C54907E7}"/>
          </ac:picMkLst>
        </pc:picChg>
        <pc:picChg chg="del">
          <ac:chgData name="Michel Quentin" userId="1f331a82-737f-41cb-a339-f7555256528d" providerId="ADAL" clId="{EAE92BF5-76AD-4BAF-95D9-F0E01F17A281}" dt="2021-04-27T07:56:11.629" v="195" actId="478"/>
          <ac:picMkLst>
            <pc:docMk/>
            <pc:sldMk cId="4243295624" sldId="263"/>
            <ac:picMk id="7" creationId="{781334E4-8640-4D30-A6A1-95A3C4A52903}"/>
          </ac:picMkLst>
        </pc:picChg>
        <pc:picChg chg="del">
          <ac:chgData name="Michel Quentin" userId="1f331a82-737f-41cb-a339-f7555256528d" providerId="ADAL" clId="{EAE92BF5-76AD-4BAF-95D9-F0E01F17A281}" dt="2021-04-27T07:56:14.237" v="197" actId="478"/>
          <ac:picMkLst>
            <pc:docMk/>
            <pc:sldMk cId="4243295624" sldId="263"/>
            <ac:picMk id="13" creationId="{CC62EABD-A06E-4D74-8A42-707CCE1BC26C}"/>
          </ac:picMkLst>
        </pc:picChg>
      </pc:sldChg>
      <pc:sldChg chg="addSp delSp modSp add mod ord">
        <pc:chgData name="Michel Quentin" userId="1f331a82-737f-41cb-a339-f7555256528d" providerId="ADAL" clId="{EAE92BF5-76AD-4BAF-95D9-F0E01F17A281}" dt="2021-04-27T08:41:38.126" v="384"/>
        <pc:sldMkLst>
          <pc:docMk/>
          <pc:sldMk cId="59530656" sldId="264"/>
        </pc:sldMkLst>
        <pc:spChg chg="mod">
          <ac:chgData name="Michel Quentin" userId="1f331a82-737f-41cb-a339-f7555256528d" providerId="ADAL" clId="{EAE92BF5-76AD-4BAF-95D9-F0E01F17A281}" dt="2021-04-27T08:07:36.701" v="324" actId="1076"/>
          <ac:spMkLst>
            <pc:docMk/>
            <pc:sldMk cId="59530656" sldId="264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4-27T08:07:05.511" v="319" actId="478"/>
          <ac:spMkLst>
            <pc:docMk/>
            <pc:sldMk cId="59530656" sldId="264"/>
            <ac:spMk id="5" creationId="{E4812B26-89FE-4B0E-A9FF-5BD3F86D8A66}"/>
          </ac:spMkLst>
        </pc:spChg>
        <pc:spChg chg="del mod">
          <ac:chgData name="Michel Quentin" userId="1f331a82-737f-41cb-a339-f7555256528d" providerId="ADAL" clId="{EAE92BF5-76AD-4BAF-95D9-F0E01F17A281}" dt="2021-04-27T08:07:01.721" v="318" actId="478"/>
          <ac:spMkLst>
            <pc:docMk/>
            <pc:sldMk cId="59530656" sldId="264"/>
            <ac:spMk id="17" creationId="{07182455-9C45-4ECE-AC1E-C3ADAA8B21A2}"/>
          </ac:spMkLst>
        </pc:spChg>
        <pc:picChg chg="del">
          <ac:chgData name="Michel Quentin" userId="1f331a82-737f-41cb-a339-f7555256528d" providerId="ADAL" clId="{EAE92BF5-76AD-4BAF-95D9-F0E01F17A281}" dt="2021-04-27T08:03:29.836" v="308" actId="478"/>
          <ac:picMkLst>
            <pc:docMk/>
            <pc:sldMk cId="59530656" sldId="264"/>
            <ac:picMk id="4" creationId="{DA0E73DB-A71D-4251-AF77-8FD4C54907E7}"/>
          </ac:picMkLst>
        </pc:picChg>
        <pc:picChg chg="add del mod">
          <ac:chgData name="Michel Quentin" userId="1f331a82-737f-41cb-a339-f7555256528d" providerId="ADAL" clId="{EAE92BF5-76AD-4BAF-95D9-F0E01F17A281}" dt="2021-04-27T08:41:38.126" v="384"/>
          <ac:picMkLst>
            <pc:docMk/>
            <pc:sldMk cId="59530656" sldId="264"/>
            <ac:picMk id="6" creationId="{DC36B171-CCF9-4E10-AA84-A62AA1D18737}"/>
          </ac:picMkLst>
        </pc:picChg>
        <pc:picChg chg="del">
          <ac:chgData name="Michel Quentin" userId="1f331a82-737f-41cb-a339-f7555256528d" providerId="ADAL" clId="{EAE92BF5-76AD-4BAF-95D9-F0E01F17A281}" dt="2021-04-27T08:03:30.786" v="309" actId="478"/>
          <ac:picMkLst>
            <pc:docMk/>
            <pc:sldMk cId="59530656" sldId="264"/>
            <ac:picMk id="7" creationId="{781334E4-8640-4D30-A6A1-95A3C4A52903}"/>
          </ac:picMkLst>
        </pc:picChg>
        <pc:picChg chg="del">
          <ac:chgData name="Michel Quentin" userId="1f331a82-737f-41cb-a339-f7555256528d" providerId="ADAL" clId="{EAE92BF5-76AD-4BAF-95D9-F0E01F17A281}" dt="2021-04-27T08:03:31.503" v="310" actId="478"/>
          <ac:picMkLst>
            <pc:docMk/>
            <pc:sldMk cId="59530656" sldId="264"/>
            <ac:picMk id="13" creationId="{CC62EABD-A06E-4D74-8A42-707CCE1BC26C}"/>
          </ac:picMkLst>
        </pc:picChg>
        <pc:picChg chg="add mod">
          <ac:chgData name="Michel Quentin" userId="1f331a82-737f-41cb-a339-f7555256528d" providerId="ADAL" clId="{EAE92BF5-76AD-4BAF-95D9-F0E01F17A281}" dt="2021-04-27T08:41:35.752" v="381" actId="1076"/>
          <ac:picMkLst>
            <pc:docMk/>
            <pc:sldMk cId="59530656" sldId="264"/>
            <ac:picMk id="3074" creationId="{09A1E051-FAD7-43CD-8728-48F0CC28012D}"/>
          </ac:picMkLst>
        </pc:picChg>
      </pc:sldChg>
      <pc:sldChg chg="addSp delSp modSp add mod ord modAnim">
        <pc:chgData name="Michel Quentin" userId="1f331a82-737f-41cb-a339-f7555256528d" providerId="ADAL" clId="{EAE92BF5-76AD-4BAF-95D9-F0E01F17A281}" dt="2021-05-03T14:39:33.738" v="1419" actId="1076"/>
        <pc:sldMkLst>
          <pc:docMk/>
          <pc:sldMk cId="2184524786" sldId="265"/>
        </pc:sldMkLst>
        <pc:spChg chg="mod">
          <ac:chgData name="Michel Quentin" userId="1f331a82-737f-41cb-a339-f7555256528d" providerId="ADAL" clId="{EAE92BF5-76AD-4BAF-95D9-F0E01F17A281}" dt="2021-04-27T08:11:44.863" v="370"/>
          <ac:spMkLst>
            <pc:docMk/>
            <pc:sldMk cId="2184524786" sldId="265"/>
            <ac:spMk id="2" creationId="{1C321EB7-CDE6-4036-A3D1-7FB8752755D4}"/>
          </ac:spMkLst>
        </pc:spChg>
        <pc:picChg chg="add mod">
          <ac:chgData name="Michel Quentin" userId="1f331a82-737f-41cb-a339-f7555256528d" providerId="ADAL" clId="{EAE92BF5-76AD-4BAF-95D9-F0E01F17A281}" dt="2021-05-03T14:39:26.348" v="1418" actId="1076"/>
          <ac:picMkLst>
            <pc:docMk/>
            <pc:sldMk cId="2184524786" sldId="265"/>
            <ac:picMk id="3" creationId="{E3751D6E-04A4-4BBF-8881-8DC811EBE130}"/>
          </ac:picMkLst>
        </pc:picChg>
        <pc:picChg chg="add mod">
          <ac:chgData name="Michel Quentin" userId="1f331a82-737f-41cb-a339-f7555256528d" providerId="ADAL" clId="{EAE92BF5-76AD-4BAF-95D9-F0E01F17A281}" dt="2021-05-03T14:39:33.738" v="1419" actId="1076"/>
          <ac:picMkLst>
            <pc:docMk/>
            <pc:sldMk cId="2184524786" sldId="265"/>
            <ac:picMk id="4" creationId="{ADE2AB80-B8B8-4F60-8DA0-C20B8F6A6F71}"/>
          </ac:picMkLst>
        </pc:picChg>
        <pc:picChg chg="del">
          <ac:chgData name="Michel Quentin" userId="1f331a82-737f-41cb-a339-f7555256528d" providerId="ADAL" clId="{EAE92BF5-76AD-4BAF-95D9-F0E01F17A281}" dt="2021-04-27T08:11:47.532" v="371" actId="478"/>
          <ac:picMkLst>
            <pc:docMk/>
            <pc:sldMk cId="2184524786" sldId="265"/>
            <ac:picMk id="3074" creationId="{09A1E051-FAD7-43CD-8728-48F0CC28012D}"/>
          </ac:picMkLst>
        </pc:picChg>
      </pc:sldChg>
      <pc:sldChg chg="addSp delSp modSp add mod ord">
        <pc:chgData name="Michel Quentin" userId="1f331a82-737f-41cb-a339-f7555256528d" providerId="ADAL" clId="{EAE92BF5-76AD-4BAF-95D9-F0E01F17A281}" dt="2021-05-04T06:32:51.150" v="1505" actId="5793"/>
        <pc:sldMkLst>
          <pc:docMk/>
          <pc:sldMk cId="58087681" sldId="266"/>
        </pc:sldMkLst>
        <pc:spChg chg="mod">
          <ac:chgData name="Michel Quentin" userId="1f331a82-737f-41cb-a339-f7555256528d" providerId="ADAL" clId="{EAE92BF5-76AD-4BAF-95D9-F0E01F17A281}" dt="2021-04-29T12:30:58.012" v="592" actId="1076"/>
          <ac:spMkLst>
            <pc:docMk/>
            <pc:sldMk cId="58087681" sldId="266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5-04T06:32:51.150" v="1505" actId="5793"/>
          <ac:spMkLst>
            <pc:docMk/>
            <pc:sldMk cId="58087681" sldId="266"/>
            <ac:spMk id="9" creationId="{8DC3A6BE-534A-4DAF-A74E-A64B698F9CA2}"/>
          </ac:spMkLst>
        </pc:spChg>
        <pc:spChg chg="mod">
          <ac:chgData name="Michel Quentin" userId="1f331a82-737f-41cb-a339-f7555256528d" providerId="ADAL" clId="{EAE92BF5-76AD-4BAF-95D9-F0E01F17A281}" dt="2021-04-29T12:34:32.441" v="629" actId="14100"/>
          <ac:spMkLst>
            <pc:docMk/>
            <pc:sldMk cId="58087681" sldId="266"/>
            <ac:spMk id="17" creationId="{07182455-9C45-4ECE-AC1E-C3ADAA8B21A2}"/>
          </ac:spMkLst>
        </pc:spChg>
        <pc:graphicFrameChg chg="add del">
          <ac:chgData name="Michel Quentin" userId="1f331a82-737f-41cb-a339-f7555256528d" providerId="ADAL" clId="{EAE92BF5-76AD-4BAF-95D9-F0E01F17A281}" dt="2021-04-29T12:33:49.272" v="619" actId="26606"/>
          <ac:graphicFrameMkLst>
            <pc:docMk/>
            <pc:sldMk cId="58087681" sldId="266"/>
            <ac:graphicFrameMk id="19" creationId="{7E58783A-7C08-4699-9B4E-4BA38769B09B}"/>
          </ac:graphicFrameMkLst>
        </pc:graphicFrameChg>
      </pc:sldChg>
      <pc:sldChg chg="addSp delSp modSp add mod">
        <pc:chgData name="Michel Quentin" userId="1f331a82-737f-41cb-a339-f7555256528d" providerId="ADAL" clId="{EAE92BF5-76AD-4BAF-95D9-F0E01F17A281}" dt="2021-05-04T09:57:20.655" v="1773" actId="1076"/>
        <pc:sldMkLst>
          <pc:docMk/>
          <pc:sldMk cId="159190646" sldId="267"/>
        </pc:sldMkLst>
        <pc:spChg chg="mod">
          <ac:chgData name="Michel Quentin" userId="1f331a82-737f-41cb-a339-f7555256528d" providerId="ADAL" clId="{EAE92BF5-76AD-4BAF-95D9-F0E01F17A281}" dt="2021-05-04T09:52:03.936" v="1756" actId="14100"/>
          <ac:spMkLst>
            <pc:docMk/>
            <pc:sldMk cId="159190646" sldId="267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5-04T09:51:32.531" v="1706" actId="478"/>
          <ac:spMkLst>
            <pc:docMk/>
            <pc:sldMk cId="159190646" sldId="267"/>
            <ac:spMk id="4" creationId="{655E0D7E-3649-412F-BACC-6BA9690F23A9}"/>
          </ac:spMkLst>
        </pc:spChg>
        <pc:spChg chg="del">
          <ac:chgData name="Michel Quentin" userId="1f331a82-737f-41cb-a339-f7555256528d" providerId="ADAL" clId="{EAE92BF5-76AD-4BAF-95D9-F0E01F17A281}" dt="2021-05-04T09:51:31.011" v="1705" actId="478"/>
          <ac:spMkLst>
            <pc:docMk/>
            <pc:sldMk cId="159190646" sldId="267"/>
            <ac:spMk id="17" creationId="{07182455-9C45-4ECE-AC1E-C3ADAA8B21A2}"/>
          </ac:spMkLst>
        </pc:spChg>
        <pc:picChg chg="add mod">
          <ac:chgData name="Michel Quentin" userId="1f331a82-737f-41cb-a339-f7555256528d" providerId="ADAL" clId="{EAE92BF5-76AD-4BAF-95D9-F0E01F17A281}" dt="2021-05-04T09:57:15.199" v="1772" actId="14100"/>
          <ac:picMkLst>
            <pc:docMk/>
            <pc:sldMk cId="159190646" sldId="267"/>
            <ac:picMk id="1026" creationId="{280DE41D-1990-4803-85B2-9665C79C1F87}"/>
          </ac:picMkLst>
        </pc:picChg>
        <pc:picChg chg="add mod">
          <ac:chgData name="Michel Quentin" userId="1f331a82-737f-41cb-a339-f7555256528d" providerId="ADAL" clId="{EAE92BF5-76AD-4BAF-95D9-F0E01F17A281}" dt="2021-05-04T09:56:55.636" v="1771" actId="1076"/>
          <ac:picMkLst>
            <pc:docMk/>
            <pc:sldMk cId="159190646" sldId="267"/>
            <ac:picMk id="1028" creationId="{97CC6D54-CD37-48E7-B97C-788DF5CF99D6}"/>
          </ac:picMkLst>
        </pc:picChg>
        <pc:picChg chg="add mod">
          <ac:chgData name="Michel Quentin" userId="1f331a82-737f-41cb-a339-f7555256528d" providerId="ADAL" clId="{EAE92BF5-76AD-4BAF-95D9-F0E01F17A281}" dt="2021-05-04T09:57:20.655" v="1773" actId="1076"/>
          <ac:picMkLst>
            <pc:docMk/>
            <pc:sldMk cId="159190646" sldId="267"/>
            <ac:picMk id="1030" creationId="{A0EDD061-3633-4FC0-BE12-814FD9532CC3}"/>
          </ac:picMkLst>
        </pc:picChg>
      </pc:sldChg>
      <pc:sldChg chg="addSp delSp modSp add mod">
        <pc:chgData name="Michel Quentin" userId="1f331a82-737f-41cb-a339-f7555256528d" providerId="ADAL" clId="{EAE92BF5-76AD-4BAF-95D9-F0E01F17A281}" dt="2021-05-04T14:24:45.921" v="1923" actId="20577"/>
        <pc:sldMkLst>
          <pc:docMk/>
          <pc:sldMk cId="3618398039" sldId="268"/>
        </pc:sldMkLst>
        <pc:spChg chg="add del mod">
          <ac:chgData name="Michel Quentin" userId="1f331a82-737f-41cb-a339-f7555256528d" providerId="ADAL" clId="{EAE92BF5-76AD-4BAF-95D9-F0E01F17A281}" dt="2021-04-29T12:35:04.892" v="636" actId="478"/>
          <ac:spMkLst>
            <pc:docMk/>
            <pc:sldMk cId="3618398039" sldId="268"/>
            <ac:spMk id="4" creationId="{C762AE5F-FB55-4385-844D-FD194C954252}"/>
          </ac:spMkLst>
        </pc:spChg>
        <pc:spChg chg="mod">
          <ac:chgData name="Michel Quentin" userId="1f331a82-737f-41cb-a339-f7555256528d" providerId="ADAL" clId="{EAE92BF5-76AD-4BAF-95D9-F0E01F17A281}" dt="2021-05-04T14:24:45.921" v="1923" actId="20577"/>
          <ac:spMkLst>
            <pc:docMk/>
            <pc:sldMk cId="3618398039" sldId="268"/>
            <ac:spMk id="9" creationId="{8DC3A6BE-534A-4DAF-A74E-A64B698F9CA2}"/>
          </ac:spMkLst>
        </pc:spChg>
        <pc:spChg chg="del">
          <ac:chgData name="Michel Quentin" userId="1f331a82-737f-41cb-a339-f7555256528d" providerId="ADAL" clId="{EAE92BF5-76AD-4BAF-95D9-F0E01F17A281}" dt="2021-04-29T12:34:57.352" v="633" actId="478"/>
          <ac:spMkLst>
            <pc:docMk/>
            <pc:sldMk cId="3618398039" sldId="268"/>
            <ac:spMk id="17" creationId="{07182455-9C45-4ECE-AC1E-C3ADAA8B21A2}"/>
          </ac:spMkLst>
        </pc:spChg>
      </pc:sldChg>
      <pc:sldChg chg="addSp delSp modSp add mod">
        <pc:chgData name="Michel Quentin" userId="1f331a82-737f-41cb-a339-f7555256528d" providerId="ADAL" clId="{EAE92BF5-76AD-4BAF-95D9-F0E01F17A281}" dt="2021-04-29T12:46:20.210" v="833" actId="1076"/>
        <pc:sldMkLst>
          <pc:docMk/>
          <pc:sldMk cId="1620448600" sldId="269"/>
        </pc:sldMkLst>
        <pc:spChg chg="mod">
          <ac:chgData name="Michel Quentin" userId="1f331a82-737f-41cb-a339-f7555256528d" providerId="ADAL" clId="{EAE92BF5-76AD-4BAF-95D9-F0E01F17A281}" dt="2021-04-29T12:43:51.661" v="827" actId="20577"/>
          <ac:spMkLst>
            <pc:docMk/>
            <pc:sldMk cId="1620448600" sldId="269"/>
            <ac:spMk id="9" creationId="{8DC3A6BE-534A-4DAF-A74E-A64B698F9CA2}"/>
          </ac:spMkLst>
        </pc:spChg>
        <pc:spChg chg="mod">
          <ac:chgData name="Michel Quentin" userId="1f331a82-737f-41cb-a339-f7555256528d" providerId="ADAL" clId="{EAE92BF5-76AD-4BAF-95D9-F0E01F17A281}" dt="2021-04-29T12:41:53.401" v="808" actId="27636"/>
          <ac:spMkLst>
            <pc:docMk/>
            <pc:sldMk cId="1620448600" sldId="269"/>
            <ac:spMk id="17" creationId="{07182455-9C45-4ECE-AC1E-C3ADAA8B21A2}"/>
          </ac:spMkLst>
        </pc:spChg>
        <pc:picChg chg="add del mod">
          <ac:chgData name="Michel Quentin" userId="1f331a82-737f-41cb-a339-f7555256528d" providerId="ADAL" clId="{EAE92BF5-76AD-4BAF-95D9-F0E01F17A281}" dt="2021-04-29T12:45:51.461" v="828" actId="478"/>
          <ac:picMkLst>
            <pc:docMk/>
            <pc:sldMk cId="1620448600" sldId="269"/>
            <ac:picMk id="3" creationId="{0F2A977E-613B-4A59-A26C-4625A9E47349}"/>
          </ac:picMkLst>
        </pc:picChg>
        <pc:picChg chg="add mod">
          <ac:chgData name="Michel Quentin" userId="1f331a82-737f-41cb-a339-f7555256528d" providerId="ADAL" clId="{EAE92BF5-76AD-4BAF-95D9-F0E01F17A281}" dt="2021-04-29T12:46:20.210" v="833" actId="1076"/>
          <ac:picMkLst>
            <pc:docMk/>
            <pc:sldMk cId="1620448600" sldId="269"/>
            <ac:picMk id="4" creationId="{3AFFAB6D-9376-4772-8E67-75E9D00B624F}"/>
          </ac:picMkLst>
        </pc:picChg>
      </pc:sldChg>
      <pc:sldChg chg="addSp delSp modSp add mod ord setBg setClrOvrMap">
        <pc:chgData name="Michel Quentin" userId="1f331a82-737f-41cb-a339-f7555256528d" providerId="ADAL" clId="{EAE92BF5-76AD-4BAF-95D9-F0E01F17A281}" dt="2021-04-29T13:20:36.182" v="987" actId="5793"/>
        <pc:sldMkLst>
          <pc:docMk/>
          <pc:sldMk cId="1096097888" sldId="270"/>
        </pc:sldMkLst>
        <pc:spChg chg="mod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2" creationId="{1C321EB7-CDE6-4036-A3D1-7FB8752755D4}"/>
          </ac:spMkLst>
        </pc:spChg>
        <pc:spChg chg="add del mod">
          <ac:chgData name="Michel Quentin" userId="1f331a82-737f-41cb-a339-f7555256528d" providerId="ADAL" clId="{EAE92BF5-76AD-4BAF-95D9-F0E01F17A281}" dt="2021-04-29T13:09:03.992" v="947" actId="478"/>
          <ac:spMkLst>
            <pc:docMk/>
            <pc:sldMk cId="1096097888" sldId="270"/>
            <ac:spMk id="4" creationId="{FCE68F4C-3BDF-4422-BA93-95A05FD98803}"/>
          </ac:spMkLst>
        </pc:spChg>
        <pc:spChg chg="add mod">
          <ac:chgData name="Michel Quentin" userId="1f331a82-737f-41cb-a339-f7555256528d" providerId="ADAL" clId="{EAE92BF5-76AD-4BAF-95D9-F0E01F17A281}" dt="2021-04-29T13:17:58.032" v="976" actId="1035"/>
          <ac:spMkLst>
            <pc:docMk/>
            <pc:sldMk cId="1096097888" sldId="270"/>
            <ac:spMk id="5" creationId="{4CDDF832-1B1F-450E-92F5-173BC90D4841}"/>
          </ac:spMkLst>
        </pc:spChg>
        <pc:spChg chg="add mod">
          <ac:chgData name="Michel Quentin" userId="1f331a82-737f-41cb-a339-f7555256528d" providerId="ADAL" clId="{EAE92BF5-76AD-4BAF-95D9-F0E01F17A281}" dt="2021-04-29T13:20:36.182" v="987" actId="5793"/>
          <ac:spMkLst>
            <pc:docMk/>
            <pc:sldMk cId="1096097888" sldId="270"/>
            <ac:spMk id="7" creationId="{F366CAD1-3CF0-41E6-9ED8-09B51BE5D21A}"/>
          </ac:spMkLst>
        </pc:spChg>
        <pc:spChg chg="del">
          <ac:chgData name="Michel Quentin" userId="1f331a82-737f-41cb-a339-f7555256528d" providerId="ADAL" clId="{EAE92BF5-76AD-4BAF-95D9-F0E01F17A281}" dt="2021-04-29T13:08:45.552" v="929" actId="26606"/>
          <ac:spMkLst>
            <pc:docMk/>
            <pc:sldMk cId="1096097888" sldId="270"/>
            <ac:spMk id="8" creationId="{74CD14DB-BB81-479F-A1FC-1C75640E9F84}"/>
          </ac:spMkLst>
        </pc:spChg>
        <pc:spChg chg="del">
          <ac:chgData name="Michel Quentin" userId="1f331a82-737f-41cb-a339-f7555256528d" providerId="ADAL" clId="{EAE92BF5-76AD-4BAF-95D9-F0E01F17A281}" dt="2021-04-29T13:08:19.713" v="927" actId="478"/>
          <ac:spMkLst>
            <pc:docMk/>
            <pc:sldMk cId="1096097888" sldId="270"/>
            <ac:spMk id="9" creationId="{8DC3A6BE-534A-4DAF-A74E-A64B698F9CA2}"/>
          </ac:spMkLst>
        </pc:spChg>
        <pc:spChg chg="del">
          <ac:chgData name="Michel Quentin" userId="1f331a82-737f-41cb-a339-f7555256528d" providerId="ADAL" clId="{EAE92BF5-76AD-4BAF-95D9-F0E01F17A281}" dt="2021-04-29T13:08:45.552" v="929" actId="26606"/>
          <ac:spMkLst>
            <pc:docMk/>
            <pc:sldMk cId="1096097888" sldId="270"/>
            <ac:spMk id="10" creationId="{C943A91B-7CA7-4592-A975-73B1BF8C4C74}"/>
          </ac:spMkLst>
        </pc:spChg>
        <pc:spChg chg="del">
          <ac:chgData name="Michel Quentin" userId="1f331a82-737f-41cb-a339-f7555256528d" providerId="ADAL" clId="{EAE92BF5-76AD-4BAF-95D9-F0E01F17A281}" dt="2021-04-29T13:08:45.552" v="929" actId="26606"/>
          <ac:spMkLst>
            <pc:docMk/>
            <pc:sldMk cId="1096097888" sldId="270"/>
            <ac:spMk id="12" creationId="{EC471314-E46A-414B-8D91-74880E84F187}"/>
          </ac:spMkLst>
        </pc:spChg>
        <pc:spChg chg="del">
          <ac:chgData name="Michel Quentin" userId="1f331a82-737f-41cb-a339-f7555256528d" providerId="ADAL" clId="{EAE92BF5-76AD-4BAF-95D9-F0E01F17A281}" dt="2021-04-29T13:08:45.552" v="929" actId="26606"/>
          <ac:spMkLst>
            <pc:docMk/>
            <pc:sldMk cId="1096097888" sldId="270"/>
            <ac:spMk id="14" creationId="{6A681326-1C9D-44A3-A627-3871BDAE4127}"/>
          </ac:spMkLst>
        </pc:spChg>
        <pc:spChg chg="del mod">
          <ac:chgData name="Michel Quentin" userId="1f331a82-737f-41cb-a339-f7555256528d" providerId="ADAL" clId="{EAE92BF5-76AD-4BAF-95D9-F0E01F17A281}" dt="2021-04-29T13:09:00.747" v="946" actId="478"/>
          <ac:spMkLst>
            <pc:docMk/>
            <pc:sldMk cId="1096097888" sldId="270"/>
            <ac:spMk id="17" creationId="{07182455-9C45-4ECE-AC1E-C3ADAA8B21A2}"/>
          </ac:spMkLst>
        </pc:spChg>
        <pc:spChg chg="add del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71" creationId="{2FEA51AE-2D18-46BE-B2CA-B90B13168980}"/>
          </ac:spMkLst>
        </pc:spChg>
        <pc:spChg chg="add del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73" creationId="{5E6A537E-C106-45AE-9BBB-3CE559441813}"/>
          </ac:spMkLst>
        </pc:spChg>
        <pc:spChg chg="add del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75" creationId="{F918BA52-E4A7-4EEC-898E-C49023767C63}"/>
          </ac:spMkLst>
        </pc:spChg>
        <pc:spChg chg="add del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77" creationId="{86D3F3B7-282C-4DDC-AD1B-C497F2942BA6}"/>
          </ac:spMkLst>
        </pc:spChg>
        <pc:spChg chg="add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135" creationId="{613C9C0A-47AD-49A5-838A-A43281BDCDA3}"/>
          </ac:spMkLst>
        </pc:spChg>
        <pc:spChg chg="add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137" creationId="{79507746-2C84-4EB6-B021-47E52891065D}"/>
          </ac:spMkLst>
        </pc:spChg>
        <pc:spChg chg="add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139" creationId="{7B0D28F5-B926-4D9B-9413-91E73A4C62EE}"/>
          </ac:spMkLst>
        </pc:spChg>
        <pc:spChg chg="add">
          <ac:chgData name="Michel Quentin" userId="1f331a82-737f-41cb-a339-f7555256528d" providerId="ADAL" clId="{EAE92BF5-76AD-4BAF-95D9-F0E01F17A281}" dt="2021-04-29T13:17:43.076" v="969" actId="26606"/>
          <ac:spMkLst>
            <pc:docMk/>
            <pc:sldMk cId="1096097888" sldId="270"/>
            <ac:spMk id="141" creationId="{2B3D24C5-CE61-47C8-A0D0-C767528D128F}"/>
          </ac:spMkLst>
        </pc:spChg>
        <pc:grpChg chg="add mod">
          <ac:chgData name="Michel Quentin" userId="1f331a82-737f-41cb-a339-f7555256528d" providerId="ADAL" clId="{EAE92BF5-76AD-4BAF-95D9-F0E01F17A281}" dt="2021-04-29T13:17:58.032" v="976" actId="1035"/>
          <ac:grpSpMkLst>
            <pc:docMk/>
            <pc:sldMk cId="1096097888" sldId="270"/>
            <ac:grpSpMk id="6" creationId="{A9AB02F4-2CA6-46E1-B123-46E94CA0F367}"/>
          </ac:grpSpMkLst>
        </pc:grpChg>
        <pc:picChg chg="add mod">
          <ac:chgData name="Michel Quentin" userId="1f331a82-737f-41cb-a339-f7555256528d" providerId="ADAL" clId="{EAE92BF5-76AD-4BAF-95D9-F0E01F17A281}" dt="2021-04-29T13:17:58.032" v="976" actId="1035"/>
          <ac:picMkLst>
            <pc:docMk/>
            <pc:sldMk cId="1096097888" sldId="270"/>
            <ac:picMk id="1026" creationId="{21CA3FD3-7DC9-4C0E-B61F-7F107615170D}"/>
          </ac:picMkLst>
        </pc:picChg>
      </pc:sldChg>
      <pc:sldChg chg="delSp modSp add mod ord">
        <pc:chgData name="Michel Quentin" userId="1f331a82-737f-41cb-a339-f7555256528d" providerId="ADAL" clId="{EAE92BF5-76AD-4BAF-95D9-F0E01F17A281}" dt="2021-04-29T13:37:01.992" v="1164" actId="403"/>
        <pc:sldMkLst>
          <pc:docMk/>
          <pc:sldMk cId="3150244688" sldId="271"/>
        </pc:sldMkLst>
        <pc:spChg chg="mod">
          <ac:chgData name="Michel Quentin" userId="1f331a82-737f-41cb-a339-f7555256528d" providerId="ADAL" clId="{EAE92BF5-76AD-4BAF-95D9-F0E01F17A281}" dt="2021-04-29T13:28:40.971" v="1008" actId="20577"/>
          <ac:spMkLst>
            <pc:docMk/>
            <pc:sldMk cId="3150244688" sldId="271"/>
            <ac:spMk id="2" creationId="{1C321EB7-CDE6-4036-A3D1-7FB8752755D4}"/>
          </ac:spMkLst>
        </pc:spChg>
        <pc:spChg chg="mod">
          <ac:chgData name="Michel Quentin" userId="1f331a82-737f-41cb-a339-f7555256528d" providerId="ADAL" clId="{EAE92BF5-76AD-4BAF-95D9-F0E01F17A281}" dt="2021-04-29T13:36:17.281" v="1152" actId="20577"/>
          <ac:spMkLst>
            <pc:docMk/>
            <pc:sldMk cId="3150244688" sldId="271"/>
            <ac:spMk id="9" creationId="{8DC3A6BE-534A-4DAF-A74E-A64B698F9CA2}"/>
          </ac:spMkLst>
        </pc:spChg>
        <pc:spChg chg="mod">
          <ac:chgData name="Michel Quentin" userId="1f331a82-737f-41cb-a339-f7555256528d" providerId="ADAL" clId="{EAE92BF5-76AD-4BAF-95D9-F0E01F17A281}" dt="2021-04-29T13:37:01.992" v="1164" actId="403"/>
          <ac:spMkLst>
            <pc:docMk/>
            <pc:sldMk cId="3150244688" sldId="271"/>
            <ac:spMk id="17" creationId="{07182455-9C45-4ECE-AC1E-C3ADAA8B21A2}"/>
          </ac:spMkLst>
        </pc:spChg>
        <pc:picChg chg="del">
          <ac:chgData name="Michel Quentin" userId="1f331a82-737f-41cb-a339-f7555256528d" providerId="ADAL" clId="{EAE92BF5-76AD-4BAF-95D9-F0E01F17A281}" dt="2021-04-29T13:28:43.382" v="1009" actId="478"/>
          <ac:picMkLst>
            <pc:docMk/>
            <pc:sldMk cId="3150244688" sldId="271"/>
            <ac:picMk id="4" creationId="{3AFFAB6D-9376-4772-8E67-75E9D00B624F}"/>
          </ac:picMkLst>
        </pc:picChg>
      </pc:sldChg>
      <pc:sldChg chg="addSp delSp modSp add mod ord modAnim">
        <pc:chgData name="Michel Quentin" userId="1f331a82-737f-41cb-a339-f7555256528d" providerId="ADAL" clId="{EAE92BF5-76AD-4BAF-95D9-F0E01F17A281}" dt="2021-05-04T06:22:01.487" v="1421"/>
        <pc:sldMkLst>
          <pc:docMk/>
          <pc:sldMk cId="204248843" sldId="272"/>
        </pc:sldMkLst>
        <pc:spChg chg="mod">
          <ac:chgData name="Michel Quentin" userId="1f331a82-737f-41cb-a339-f7555256528d" providerId="ADAL" clId="{EAE92BF5-76AD-4BAF-95D9-F0E01F17A281}" dt="2021-05-03T14:38:04.558" v="1411" actId="1076"/>
          <ac:spMkLst>
            <pc:docMk/>
            <pc:sldMk cId="204248843" sldId="272"/>
            <ac:spMk id="2" creationId="{1C321EB7-CDE6-4036-A3D1-7FB8752755D4}"/>
          </ac:spMkLst>
        </pc:spChg>
        <pc:spChg chg="add mod ord">
          <ac:chgData name="Michel Quentin" userId="1f331a82-737f-41cb-a339-f7555256528d" providerId="ADAL" clId="{EAE92BF5-76AD-4BAF-95D9-F0E01F17A281}" dt="2021-05-03T14:34:21.515" v="1384" actId="164"/>
          <ac:spMkLst>
            <pc:docMk/>
            <pc:sldMk cId="204248843" sldId="272"/>
            <ac:spMk id="3" creationId="{B2F312E2-FB8C-4196-B111-7D11774A562A}"/>
          </ac:spMkLst>
        </pc:spChg>
        <pc:spChg chg="add mod">
          <ac:chgData name="Michel Quentin" userId="1f331a82-737f-41cb-a339-f7555256528d" providerId="ADAL" clId="{EAE92BF5-76AD-4BAF-95D9-F0E01F17A281}" dt="2021-05-03T14:34:21.515" v="1384" actId="164"/>
          <ac:spMkLst>
            <pc:docMk/>
            <pc:sldMk cId="204248843" sldId="272"/>
            <ac:spMk id="4" creationId="{10D87829-7754-4DCE-B043-208F5FE1FC89}"/>
          </ac:spMkLst>
        </pc:spChg>
        <pc:spChg chg="add mod ord">
          <ac:chgData name="Michel Quentin" userId="1f331a82-737f-41cb-a339-f7555256528d" providerId="ADAL" clId="{EAE92BF5-76AD-4BAF-95D9-F0E01F17A281}" dt="2021-05-03T14:34:44.883" v="1388" actId="164"/>
          <ac:spMkLst>
            <pc:docMk/>
            <pc:sldMk cId="204248843" sldId="272"/>
            <ac:spMk id="9" creationId="{AAC3E3FF-5252-47A3-837F-699BDD51A433}"/>
          </ac:spMkLst>
        </pc:spChg>
        <pc:spChg chg="add mod ord">
          <ac:chgData name="Michel Quentin" userId="1f331a82-737f-41cb-a339-f7555256528d" providerId="ADAL" clId="{EAE92BF5-76AD-4BAF-95D9-F0E01F17A281}" dt="2021-05-03T14:34:28.535" v="1385" actId="164"/>
          <ac:spMkLst>
            <pc:docMk/>
            <pc:sldMk cId="204248843" sldId="272"/>
            <ac:spMk id="11" creationId="{9E8E431E-33B8-4DDA-9D45-F60D455A6128}"/>
          </ac:spMkLst>
        </pc:spChg>
        <pc:spChg chg="add del mod">
          <ac:chgData name="Michel Quentin" userId="1f331a82-737f-41cb-a339-f7555256528d" providerId="ADAL" clId="{EAE92BF5-76AD-4BAF-95D9-F0E01F17A281}" dt="2021-05-03T14:25:36.473" v="1234"/>
          <ac:spMkLst>
            <pc:docMk/>
            <pc:sldMk cId="204248843" sldId="272"/>
            <ac:spMk id="13" creationId="{B9C087B9-CC4E-4F1D-B086-187E5A5BC24E}"/>
          </ac:spMkLst>
        </pc:spChg>
        <pc:spChg chg="add mod ord">
          <ac:chgData name="Michel Quentin" userId="1f331a82-737f-41cb-a339-f7555256528d" providerId="ADAL" clId="{EAE92BF5-76AD-4BAF-95D9-F0E01F17A281}" dt="2021-05-03T14:36:38.588" v="1400" actId="164"/>
          <ac:spMkLst>
            <pc:docMk/>
            <pc:sldMk cId="204248843" sldId="272"/>
            <ac:spMk id="15" creationId="{9DAE55A3-12C8-4550-B1A4-5CB05D0A7AFF}"/>
          </ac:spMkLst>
        </pc:spChg>
        <pc:spChg chg="add mod ord">
          <ac:chgData name="Michel Quentin" userId="1f331a82-737f-41cb-a339-f7555256528d" providerId="ADAL" clId="{EAE92BF5-76AD-4BAF-95D9-F0E01F17A281}" dt="2021-05-03T14:34:33.431" v="1386" actId="164"/>
          <ac:spMkLst>
            <pc:docMk/>
            <pc:sldMk cId="204248843" sldId="272"/>
            <ac:spMk id="16" creationId="{5148435A-7F13-43DC-9815-9AD1DEB6D1B3}"/>
          </ac:spMkLst>
        </pc:spChg>
        <pc:spChg chg="add mod ord">
          <ac:chgData name="Michel Quentin" userId="1f331a82-737f-41cb-a339-f7555256528d" providerId="ADAL" clId="{EAE92BF5-76AD-4BAF-95D9-F0E01F17A281}" dt="2021-05-03T14:34:40.122" v="1387" actId="164"/>
          <ac:spMkLst>
            <pc:docMk/>
            <pc:sldMk cId="204248843" sldId="272"/>
            <ac:spMk id="17" creationId="{416A1ADD-522D-462E-82BF-B6CE99C16E69}"/>
          </ac:spMkLst>
        </pc:spChg>
        <pc:spChg chg="add mod">
          <ac:chgData name="Michel Quentin" userId="1f331a82-737f-41cb-a339-f7555256528d" providerId="ADAL" clId="{EAE92BF5-76AD-4BAF-95D9-F0E01F17A281}" dt="2021-05-03T14:34:28.535" v="1385" actId="164"/>
          <ac:spMkLst>
            <pc:docMk/>
            <pc:sldMk cId="204248843" sldId="272"/>
            <ac:spMk id="18" creationId="{C25C55A2-0C18-4053-A2A1-51A411EEE319}"/>
          </ac:spMkLst>
        </pc:spChg>
        <pc:spChg chg="add mod">
          <ac:chgData name="Michel Quentin" userId="1f331a82-737f-41cb-a339-f7555256528d" providerId="ADAL" clId="{EAE92BF5-76AD-4BAF-95D9-F0E01F17A281}" dt="2021-05-03T14:34:33.431" v="1386" actId="164"/>
          <ac:spMkLst>
            <pc:docMk/>
            <pc:sldMk cId="204248843" sldId="272"/>
            <ac:spMk id="19" creationId="{AE30BFC5-5E9E-4A17-AEBD-8717A4FCC672}"/>
          </ac:spMkLst>
        </pc:spChg>
        <pc:spChg chg="add mod">
          <ac:chgData name="Michel Quentin" userId="1f331a82-737f-41cb-a339-f7555256528d" providerId="ADAL" clId="{EAE92BF5-76AD-4BAF-95D9-F0E01F17A281}" dt="2021-05-03T14:36:38.588" v="1400" actId="164"/>
          <ac:spMkLst>
            <pc:docMk/>
            <pc:sldMk cId="204248843" sldId="272"/>
            <ac:spMk id="20" creationId="{224B8281-7A10-4EB1-B484-B89B338202DF}"/>
          </ac:spMkLst>
        </pc:spChg>
        <pc:spChg chg="add mod">
          <ac:chgData name="Michel Quentin" userId="1f331a82-737f-41cb-a339-f7555256528d" providerId="ADAL" clId="{EAE92BF5-76AD-4BAF-95D9-F0E01F17A281}" dt="2021-05-03T14:34:44.883" v="1388" actId="164"/>
          <ac:spMkLst>
            <pc:docMk/>
            <pc:sldMk cId="204248843" sldId="272"/>
            <ac:spMk id="21" creationId="{664BBB02-F289-4E4B-A06D-912E061C7F5B}"/>
          </ac:spMkLst>
        </pc:spChg>
        <pc:spChg chg="add mod">
          <ac:chgData name="Michel Quentin" userId="1f331a82-737f-41cb-a339-f7555256528d" providerId="ADAL" clId="{EAE92BF5-76AD-4BAF-95D9-F0E01F17A281}" dt="2021-05-03T14:34:40.122" v="1387" actId="164"/>
          <ac:spMkLst>
            <pc:docMk/>
            <pc:sldMk cId="204248843" sldId="272"/>
            <ac:spMk id="22" creationId="{02EC8D88-C112-43CF-A818-FD0233B8B2A0}"/>
          </ac:spMkLst>
        </pc:s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5" creationId="{C0F11CAC-E0BB-43A3-9C36-02DEFC908B0B}"/>
          </ac:grpSpMkLst>
        </pc:gr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6" creationId="{27B11C62-0CA4-4B30-B555-027F398A030D}"/>
          </ac:grpSpMkLst>
        </pc:gr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7" creationId="{FB96EE78-B540-4B26-8200-73C225CB3F70}"/>
          </ac:grpSpMkLst>
        </pc:gr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23" creationId="{AF2EEED3-95AB-4FE3-B752-D92F6B2C8021}"/>
          </ac:grpSpMkLst>
        </pc:gr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24" creationId="{42285B51-CE9B-4ED6-AE9E-8036A54B2E9D}"/>
          </ac:grpSpMkLst>
        </pc:grpChg>
        <pc:grpChg chg="add mod">
          <ac:chgData name="Michel Quentin" userId="1f331a82-737f-41cb-a339-f7555256528d" providerId="ADAL" clId="{EAE92BF5-76AD-4BAF-95D9-F0E01F17A281}" dt="2021-05-03T14:37:37.098" v="1407" actId="1076"/>
          <ac:grpSpMkLst>
            <pc:docMk/>
            <pc:sldMk cId="204248843" sldId="272"/>
            <ac:grpSpMk id="25" creationId="{133F9486-F7B5-4F84-B41B-385480F79EE3}"/>
          </ac:grpSpMkLst>
        </pc:grpChg>
        <pc:picChg chg="del">
          <ac:chgData name="Michel Quentin" userId="1f331a82-737f-41cb-a339-f7555256528d" providerId="ADAL" clId="{EAE92BF5-76AD-4BAF-95D9-F0E01F17A281}" dt="2021-05-03T14:04:38.909" v="1203" actId="478"/>
          <ac:picMkLst>
            <pc:docMk/>
            <pc:sldMk cId="204248843" sldId="272"/>
            <ac:picMk id="3074" creationId="{09A1E051-FAD7-43CD-8728-48F0CC28012D}"/>
          </ac:picMkLst>
        </pc:picChg>
      </pc:sldChg>
      <pc:sldChg chg="modSp new mod">
        <pc:chgData name="Michel Quentin" userId="1f331a82-737f-41cb-a339-f7555256528d" providerId="ADAL" clId="{EAE92BF5-76AD-4BAF-95D9-F0E01F17A281}" dt="2021-05-04T08:41:40.174" v="1703" actId="1076"/>
        <pc:sldMkLst>
          <pc:docMk/>
          <pc:sldMk cId="2321215105" sldId="273"/>
        </pc:sldMkLst>
        <pc:spChg chg="mod">
          <ac:chgData name="Michel Quentin" userId="1f331a82-737f-41cb-a339-f7555256528d" providerId="ADAL" clId="{EAE92BF5-76AD-4BAF-95D9-F0E01F17A281}" dt="2021-05-04T08:40:48.670" v="1625" actId="20577"/>
          <ac:spMkLst>
            <pc:docMk/>
            <pc:sldMk cId="2321215105" sldId="273"/>
            <ac:spMk id="2" creationId="{28C45D62-9BA4-48D3-AE0F-58496CD1D60B}"/>
          </ac:spMkLst>
        </pc:spChg>
        <pc:spChg chg="mod">
          <ac:chgData name="Michel Quentin" userId="1f331a82-737f-41cb-a339-f7555256528d" providerId="ADAL" clId="{EAE92BF5-76AD-4BAF-95D9-F0E01F17A281}" dt="2021-05-04T08:41:40.174" v="1703" actId="1076"/>
          <ac:spMkLst>
            <pc:docMk/>
            <pc:sldMk cId="2321215105" sldId="273"/>
            <ac:spMk id="3" creationId="{C163BDA4-AAA3-46C8-9370-B7A029178390}"/>
          </ac:spMkLst>
        </pc:spChg>
      </pc:sldChg>
      <pc:sldChg chg="modSp add mod ord">
        <pc:chgData name="Michel Quentin" userId="1f331a82-737f-41cb-a339-f7555256528d" providerId="ADAL" clId="{EAE92BF5-76AD-4BAF-95D9-F0E01F17A281}" dt="2021-05-04T14:22:57.164" v="1922" actId="1076"/>
        <pc:sldMkLst>
          <pc:docMk/>
          <pc:sldMk cId="3323414634" sldId="274"/>
        </pc:sldMkLst>
        <pc:spChg chg="mod">
          <ac:chgData name="Michel Quentin" userId="1f331a82-737f-41cb-a339-f7555256528d" providerId="ADAL" clId="{EAE92BF5-76AD-4BAF-95D9-F0E01F17A281}" dt="2021-05-04T14:22:57.164" v="1922" actId="1076"/>
          <ac:spMkLst>
            <pc:docMk/>
            <pc:sldMk cId="3323414634" sldId="274"/>
            <ac:spMk id="2" creationId="{28C45D62-9BA4-48D3-AE0F-58496CD1D60B}"/>
          </ac:spMkLst>
        </pc:spChg>
        <pc:spChg chg="mod">
          <ac:chgData name="Michel Quentin" userId="1f331a82-737f-41cb-a339-f7555256528d" providerId="ADAL" clId="{EAE92BF5-76AD-4BAF-95D9-F0E01F17A281}" dt="2021-05-04T14:22:48.008" v="1919" actId="1076"/>
          <ac:spMkLst>
            <pc:docMk/>
            <pc:sldMk cId="3323414634" sldId="274"/>
            <ac:spMk id="3" creationId="{C163BDA4-AAA3-46C8-9370-B7A0291783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image" Target="../media/image14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17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hyperlink" Target="https://spark.adobe.com/fr-FR/sp/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6.png"/><Relationship Id="rId5" Type="http://schemas.openxmlformats.org/officeDocument/2006/relationships/tags" Target="../tags/tag105.xml"/><Relationship Id="rId15" Type="http://schemas.openxmlformats.org/officeDocument/2006/relationships/image" Target="../media/image18.jpeg"/><Relationship Id="rId10" Type="http://schemas.openxmlformats.org/officeDocument/2006/relationships/hyperlink" Target="https://www.canva.com/fr_fr/" TargetMode="External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promo.com/tools/image-resiz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hyperlink" Target="mailto:q.michel@cclux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.jpeg"/><Relationship Id="rId1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16.xml"/><Relationship Id="rId16" Type="http://schemas.openxmlformats.org/officeDocument/2006/relationships/image" Target="../media/image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3.png"/><Relationship Id="rId10" Type="http://schemas.openxmlformats.org/officeDocument/2006/relationships/tags" Target="../tags/tag24.xml"/><Relationship Id="rId19" Type="http://schemas.openxmlformats.org/officeDocument/2006/relationships/image" Target="../media/image8.sv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9.jpeg"/><Relationship Id="rId4" Type="http://schemas.openxmlformats.org/officeDocument/2006/relationships/tags" Target="../tags/tag35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3.png"/><Relationship Id="rId4" Type="http://schemas.openxmlformats.org/officeDocument/2006/relationships/tags" Target="../tags/tag60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AE16C0-FAEE-4745-875B-1F9E8DB5D107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999612" y="2999396"/>
            <a:ext cx="3136343" cy="861420"/>
          </a:xfrm>
        </p:spPr>
        <p:txBody>
          <a:bodyPr/>
          <a:lstStyle/>
          <a:p>
            <a:pPr algn="ctr"/>
            <a:r>
              <a:rPr lang="fr-BE" b="1" dirty="0"/>
              <a:t>Pour votre entreprise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2AA2A78-5D0F-4BB4-BCAB-0B574D59A27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54955" y="1651016"/>
            <a:ext cx="8825658" cy="1348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BE" b="1" dirty="0"/>
              <a:t>Facebook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A4A50B-35C5-4567-AA3A-58B30313B6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38000" y="5899271"/>
            <a:ext cx="4321707" cy="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3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45D62-9BA4-48D3-AE0F-58496CD1D60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Créer une page Entreprise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3BDA4-AAA3-46C8-9370-B7A0291783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7202" y="2405256"/>
            <a:ext cx="8946541" cy="1579515"/>
          </a:xfrm>
        </p:spPr>
        <p:txBody>
          <a:bodyPr/>
          <a:lstStyle/>
          <a:p>
            <a:r>
              <a:rPr lang="fr-BE" dirty="0"/>
              <a:t>Obligation d’avoir un profil personnel </a:t>
            </a:r>
          </a:p>
          <a:p>
            <a:r>
              <a:rPr lang="fr-BE" dirty="0"/>
              <a:t>Créer la page</a:t>
            </a:r>
          </a:p>
          <a:p>
            <a:r>
              <a:rPr lang="fr-BE" dirty="0"/>
              <a:t>Compléter la page</a:t>
            </a:r>
          </a:p>
        </p:txBody>
      </p:sp>
    </p:spTree>
    <p:extLst>
      <p:ext uri="{BB962C8B-B14F-4D97-AF65-F5344CB8AC3E}">
        <p14:creationId xmlns:p14="http://schemas.microsoft.com/office/powerpoint/2010/main" val="232121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362" y="243330"/>
            <a:ext cx="8947522" cy="1007512"/>
          </a:xfrm>
        </p:spPr>
        <p:txBody>
          <a:bodyPr anchor="ctr">
            <a:normAutofit/>
          </a:bodyPr>
          <a:lstStyle/>
          <a:p>
            <a:r>
              <a:rPr lang="fr-BE" b="1" u="sng" dirty="0">
                <a:solidFill>
                  <a:srgbClr val="FFFFFF"/>
                </a:solidFill>
              </a:rPr>
              <a:t>Animer sa page Facebook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7182455-9C45-4ECE-AC1E-C3ADAA8B21A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103313" y="2495551"/>
            <a:ext cx="2009004" cy="44898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BE" b="1" u="sng" dirty="0">
                <a:solidFill>
                  <a:srgbClr val="92D050"/>
                </a:solidFill>
              </a:rPr>
              <a:t>Que publier ? </a:t>
            </a:r>
          </a:p>
          <a:p>
            <a:pPr lvl="0">
              <a:lnSpc>
                <a:spcPct val="90000"/>
              </a:lnSpc>
            </a:pPr>
            <a:endParaRPr lang="fr-BE" sz="1800" dirty="0"/>
          </a:p>
          <a:p>
            <a:pPr marL="0" lvl="0" indent="0">
              <a:lnSpc>
                <a:spcPct val="90000"/>
              </a:lnSpc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DC3A6BE-534A-4DAF-A74E-A64B698F9CA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509428" y="2854543"/>
            <a:ext cx="8946541" cy="3613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endParaRPr lang="fr-BE" sz="1800" dirty="0"/>
          </a:p>
          <a:p>
            <a:r>
              <a:rPr lang="fr-BE" sz="1800" dirty="0">
                <a:solidFill>
                  <a:srgbClr val="0070C0"/>
                </a:solidFill>
              </a:rPr>
              <a:t>Vos réalisations</a:t>
            </a:r>
          </a:p>
          <a:p>
            <a:r>
              <a:rPr lang="fr-BE" sz="1800" dirty="0">
                <a:solidFill>
                  <a:srgbClr val="0070C0"/>
                </a:solidFill>
              </a:rPr>
              <a:t>Vos offres d'emplois </a:t>
            </a:r>
          </a:p>
          <a:p>
            <a:r>
              <a:rPr lang="fr-BE" sz="1800" dirty="0">
                <a:solidFill>
                  <a:srgbClr val="0070C0"/>
                </a:solidFill>
              </a:rPr>
              <a:t>Vos collaborateurs au travail</a:t>
            </a:r>
          </a:p>
          <a:p>
            <a:r>
              <a:rPr lang="fr-BE" sz="1800" dirty="0">
                <a:solidFill>
                  <a:srgbClr val="0070C0"/>
                </a:solidFill>
              </a:rPr>
              <a:t>Vos collaborations avec d’autres entreprises</a:t>
            </a:r>
          </a:p>
          <a:p>
            <a:r>
              <a:rPr lang="fr-BE" sz="1800" dirty="0">
                <a:solidFill>
                  <a:srgbClr val="0070C0"/>
                </a:solidFill>
              </a:rPr>
              <a:t>Témoignages clients</a:t>
            </a:r>
          </a:p>
          <a:p>
            <a:r>
              <a:rPr lang="fr-BE" sz="1800" dirty="0">
                <a:solidFill>
                  <a:srgbClr val="0070C0"/>
                </a:solidFill>
              </a:rPr>
              <a:t>Moments de la vie de l'entreprise (naissances, anniversaires, repas,…)</a:t>
            </a:r>
          </a:p>
          <a:p>
            <a:r>
              <a:rPr lang="fr-BE" sz="1800" dirty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fr-BE" sz="18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fr-BE" sz="1800" dirty="0">
                <a:solidFill>
                  <a:srgbClr val="0070C0"/>
                </a:solidFill>
              </a:rPr>
              <a:t>Le but est de partager la vie de l'entreprise avec les personnes qui vous suivent</a:t>
            </a:r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5808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362" y="243330"/>
            <a:ext cx="8947522" cy="1007512"/>
          </a:xfrm>
        </p:spPr>
        <p:txBody>
          <a:bodyPr anchor="ctr">
            <a:normAutofit/>
          </a:bodyPr>
          <a:lstStyle/>
          <a:p>
            <a:r>
              <a:rPr lang="fr-BE" b="1" u="sng" dirty="0">
                <a:solidFill>
                  <a:srgbClr val="FFFFFF"/>
                </a:solidFill>
              </a:rPr>
              <a:t>Animer sa page Facebook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7182455-9C45-4ECE-AC1E-C3ADAA8B21A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103312" y="2495551"/>
            <a:ext cx="3846193" cy="71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BE" b="1" u="sng" dirty="0">
                <a:solidFill>
                  <a:srgbClr val="92D050"/>
                </a:solidFill>
              </a:rPr>
              <a:t>Les types de publications </a:t>
            </a:r>
          </a:p>
          <a:p>
            <a:pPr lvl="0">
              <a:lnSpc>
                <a:spcPct val="90000"/>
              </a:lnSpc>
            </a:pPr>
            <a:endParaRPr lang="fr-BE" sz="1800" dirty="0"/>
          </a:p>
          <a:p>
            <a:pPr marL="0" lvl="0" indent="0">
              <a:lnSpc>
                <a:spcPct val="90000"/>
              </a:lnSpc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DC3A6BE-534A-4DAF-A74E-A64B698F9CA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509428" y="2854543"/>
            <a:ext cx="8946541" cy="2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endParaRPr lang="fr-BE" sz="1800" dirty="0"/>
          </a:p>
          <a:p>
            <a:r>
              <a:rPr lang="fr-BE" sz="1800" dirty="0">
                <a:solidFill>
                  <a:srgbClr val="0070C0"/>
                </a:solidFill>
              </a:rPr>
              <a:t>Partage de publication</a:t>
            </a:r>
          </a:p>
          <a:p>
            <a:r>
              <a:rPr lang="fr-BE" sz="1800" dirty="0">
                <a:solidFill>
                  <a:srgbClr val="0070C0"/>
                </a:solidFill>
              </a:rPr>
              <a:t>Photos</a:t>
            </a:r>
          </a:p>
          <a:p>
            <a:r>
              <a:rPr lang="fr-BE" sz="1800" dirty="0">
                <a:solidFill>
                  <a:srgbClr val="0070C0"/>
                </a:solidFill>
              </a:rPr>
              <a:t>Vidéos</a:t>
            </a:r>
          </a:p>
          <a:p>
            <a:r>
              <a:rPr lang="fr-BE" sz="1800" dirty="0">
                <a:solidFill>
                  <a:srgbClr val="0070C0"/>
                </a:solidFill>
              </a:rPr>
              <a:t>Création de contenu (image/vidéo) </a:t>
            </a:r>
          </a:p>
          <a:p>
            <a:endParaRPr lang="fr-BE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rgbClr val="0070C0"/>
                </a:solidFill>
                <a:sym typeface="Wingdings" panose="05000000000000000000" pitchFamily="2" charset="2"/>
              </a:rPr>
              <a:t>		 JAMAIS de texte seul ! 	</a:t>
            </a:r>
            <a:endParaRPr lang="fr-BE" sz="1800" dirty="0">
              <a:solidFill>
                <a:srgbClr val="0070C0"/>
              </a:solidFill>
            </a:endParaRPr>
          </a:p>
          <a:p>
            <a:endParaRPr lang="fr-BE" sz="18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FAB6D-9376-4772-8E67-75E9D00B624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26946" y="2287979"/>
            <a:ext cx="3555626" cy="42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4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362" y="243330"/>
            <a:ext cx="8947522" cy="1007512"/>
          </a:xfrm>
        </p:spPr>
        <p:txBody>
          <a:bodyPr anchor="ctr">
            <a:normAutofit/>
          </a:bodyPr>
          <a:lstStyle/>
          <a:p>
            <a:r>
              <a:rPr lang="fr-BE" b="1" u="sng" dirty="0">
                <a:solidFill>
                  <a:srgbClr val="FFFFFF"/>
                </a:solidFill>
              </a:rPr>
              <a:t>Animer sa page Facebook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DC3A6BE-534A-4DAF-A74E-A64B698F9CA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91271" y="2614095"/>
            <a:ext cx="8946541" cy="3694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endParaRPr lang="fr-BE" sz="1800" dirty="0">
              <a:solidFill>
                <a:srgbClr val="0070C0"/>
              </a:solidFill>
            </a:endParaRPr>
          </a:p>
          <a:p>
            <a:r>
              <a:rPr lang="fr-BE" sz="1800" dirty="0">
                <a:solidFill>
                  <a:srgbClr val="0070C0"/>
                </a:solidFill>
              </a:rPr>
              <a:t>Favoriser la création de contenu plutôt que le partage</a:t>
            </a:r>
          </a:p>
          <a:p>
            <a:r>
              <a:rPr lang="fr-BE" sz="1800" dirty="0">
                <a:solidFill>
                  <a:srgbClr val="0070C0"/>
                </a:solidFill>
              </a:rPr>
              <a:t>Si partage de publication, rédiger un bref texte pour accompagner votre publication</a:t>
            </a:r>
          </a:p>
          <a:p>
            <a:r>
              <a:rPr lang="fr-BE" sz="1800" dirty="0">
                <a:solidFill>
                  <a:srgbClr val="0070C0"/>
                </a:solidFill>
              </a:rPr>
              <a:t>Toujours y mettre une image </a:t>
            </a:r>
            <a:r>
              <a:rPr lang="fr-BE" sz="1800" dirty="0">
                <a:solidFill>
                  <a:srgbClr val="0070C0"/>
                </a:solidFill>
                <a:sym typeface="Wingdings" panose="05000000000000000000" pitchFamily="2" charset="2"/>
              </a:rPr>
              <a:t> Pas de publication sans image ! </a:t>
            </a:r>
          </a:p>
          <a:p>
            <a:r>
              <a:rPr lang="fr-BE" sz="1800" dirty="0">
                <a:solidFill>
                  <a:srgbClr val="0070C0"/>
                </a:solidFill>
                <a:sym typeface="Wingdings" panose="05000000000000000000" pitchFamily="2" charset="2"/>
              </a:rPr>
              <a:t>Les publications avec vidéos sont celles qui fonctionnent le mieux</a:t>
            </a:r>
          </a:p>
          <a:p>
            <a:r>
              <a:rPr lang="fr-BE" sz="1800" dirty="0">
                <a:solidFill>
                  <a:srgbClr val="0070C0"/>
                </a:solidFill>
                <a:sym typeface="Wingdings" panose="05000000000000000000" pitchFamily="2" charset="2"/>
              </a:rPr>
              <a:t>Utiliser les # (max 2-3 par publication) pour faire ressortir les mots clés et @ pour identifier des personnes ou des pages </a:t>
            </a:r>
            <a:r>
              <a:rPr lang="fr-BE" sz="1800" dirty="0">
                <a:solidFill>
                  <a:srgbClr val="0070C0"/>
                </a:solidFill>
              </a:rPr>
              <a:t> </a:t>
            </a:r>
          </a:p>
          <a:p>
            <a:endParaRPr lang="fr-BE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BE" sz="1800" dirty="0">
                <a:solidFill>
                  <a:srgbClr val="0070C0"/>
                </a:solidFill>
              </a:rPr>
              <a:t>Soignez vos visuels, ils sont le reflet de votre entreprise </a:t>
            </a:r>
          </a:p>
          <a:p>
            <a:endParaRPr lang="fr-BE" sz="1800" dirty="0">
              <a:solidFill>
                <a:srgbClr val="0070C0"/>
              </a:solidFill>
            </a:endParaRPr>
          </a:p>
          <a:p>
            <a:endParaRPr lang="fr-BE" sz="32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361839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>
                <a:solidFill>
                  <a:srgbClr val="EBEBEB"/>
                </a:solidFill>
              </a:rPr>
              <a:t>Quand publier 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9AB02F4-2CA6-46E1-B123-46E94CA0F36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12436" y="2373747"/>
            <a:ext cx="4774933" cy="4465782"/>
            <a:chOff x="4910343" y="512777"/>
            <a:chExt cx="5880453" cy="6046740"/>
          </a:xfrm>
        </p:grpSpPr>
        <p:pic>
          <p:nvPicPr>
            <p:cNvPr id="1026" name="Picture 2" descr="Quand publier sur Facebook">
              <a:extLst>
                <a:ext uri="{FF2B5EF4-FFF2-40B4-BE49-F238E27FC236}">
                  <a16:creationId xmlns:a16="http://schemas.microsoft.com/office/drawing/2014/main" id="{21CA3FD3-7DC9-4C0E-B61F-7F1076151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343" y="512777"/>
              <a:ext cx="5880453" cy="604674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igne de multiplication 4">
              <a:extLst>
                <a:ext uri="{FF2B5EF4-FFF2-40B4-BE49-F238E27FC236}">
                  <a16:creationId xmlns:a16="http://schemas.microsoft.com/office/drawing/2014/main" id="{4CDDF832-1B1F-450E-92F5-173BC90D4841}"/>
                </a:ext>
              </a:extLst>
            </p:cNvPr>
            <p:cNvSpPr/>
            <p:nvPr/>
          </p:nvSpPr>
          <p:spPr>
            <a:xfrm>
              <a:off x="6266576" y="2336991"/>
              <a:ext cx="343949" cy="493299"/>
            </a:xfrm>
            <a:prstGeom prst="mathMultiply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66CAD1-3CF0-41E6-9ED8-09B51BE5D21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53002" y="357925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70C0"/>
                </a:solidFill>
              </a:rPr>
              <a:t>UNE seule publication par jour</a:t>
            </a:r>
          </a:p>
          <a:p>
            <a:pPr>
              <a:spcAft>
                <a:spcPts val="600"/>
              </a:spcAft>
            </a:pPr>
            <a:endParaRPr lang="fr-BE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70C0"/>
                </a:solidFill>
              </a:rPr>
              <a:t>Deux à trois publications par semaine maximum</a:t>
            </a:r>
          </a:p>
          <a:p>
            <a:pPr>
              <a:spcAft>
                <a:spcPts val="600"/>
              </a:spcAft>
            </a:pPr>
            <a:endParaRPr lang="fr-BE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70C0"/>
                </a:solidFill>
              </a:rPr>
              <a:t>Partir du principe que toute nouvelle publication arrêtera la diffusion de la précédente </a:t>
            </a:r>
            <a:endParaRPr lang="fr-B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362" y="243330"/>
            <a:ext cx="8947522" cy="1007512"/>
          </a:xfrm>
        </p:spPr>
        <p:txBody>
          <a:bodyPr anchor="ctr">
            <a:normAutofit/>
          </a:bodyPr>
          <a:lstStyle/>
          <a:p>
            <a:r>
              <a:rPr lang="fr-BE" b="1" u="sng" dirty="0">
                <a:solidFill>
                  <a:srgbClr val="FFFFFF"/>
                </a:solidFill>
              </a:rPr>
              <a:t>Quand publier ?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7182455-9C45-4ECE-AC1E-C3ADAA8B21A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103312" y="2495551"/>
            <a:ext cx="6027330" cy="71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BE" sz="2400" b="1" u="sng" dirty="0">
                <a:solidFill>
                  <a:srgbClr val="92D050"/>
                </a:solidFill>
              </a:rPr>
              <a:t>Préparer vos publications</a:t>
            </a:r>
            <a:endParaRPr lang="fr-BE" dirty="0"/>
          </a:p>
          <a:p>
            <a:pPr marL="0" lvl="0" indent="0">
              <a:lnSpc>
                <a:spcPct val="90000"/>
              </a:lnSpc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DC3A6BE-534A-4DAF-A74E-A64B698F9CA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610097" y="3012909"/>
            <a:ext cx="4891372" cy="239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endParaRPr lang="fr-BE" sz="1800" dirty="0"/>
          </a:p>
          <a:p>
            <a:r>
              <a:rPr lang="fr-BE" sz="1800" dirty="0">
                <a:solidFill>
                  <a:srgbClr val="0070C0"/>
                </a:solidFill>
              </a:rPr>
              <a:t>Publier en direct</a:t>
            </a:r>
          </a:p>
          <a:p>
            <a:r>
              <a:rPr lang="fr-BE" sz="1800" dirty="0">
                <a:solidFill>
                  <a:srgbClr val="0070C0"/>
                </a:solidFill>
              </a:rPr>
              <a:t>Créer un brouillon</a:t>
            </a:r>
          </a:p>
          <a:p>
            <a:r>
              <a:rPr lang="fr-BE" sz="1800" dirty="0">
                <a:solidFill>
                  <a:srgbClr val="0070C0"/>
                </a:solidFill>
              </a:rPr>
              <a:t>Programmer une publication</a:t>
            </a:r>
          </a:p>
          <a:p>
            <a:r>
              <a:rPr lang="fr-BE" sz="1800" dirty="0">
                <a:solidFill>
                  <a:srgbClr val="0070C0"/>
                </a:solidFill>
              </a:rPr>
              <a:t>Publication temporaire</a:t>
            </a:r>
          </a:p>
          <a:p>
            <a:endParaRPr lang="fr-BE" sz="18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fr-BE" sz="1800" dirty="0"/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315024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312" y="452718"/>
            <a:ext cx="9926638" cy="909357"/>
          </a:xfrm>
        </p:spPr>
        <p:txBody>
          <a:bodyPr anchor="ctr">
            <a:normAutofit/>
          </a:bodyPr>
          <a:lstStyle/>
          <a:p>
            <a:r>
              <a:rPr lang="fr-BE" b="1" u="sng" dirty="0">
                <a:solidFill>
                  <a:srgbClr val="FFFFFF"/>
                </a:solidFill>
              </a:rPr>
              <a:t>Quelques outils pratiques </a:t>
            </a:r>
          </a:p>
        </p:txBody>
      </p:sp>
      <p:pic>
        <p:nvPicPr>
          <p:cNvPr id="1026" name="Picture 2" descr="Canva — Wikipédia">
            <a:hlinkClick r:id="rId10"/>
            <a:extLst>
              <a:ext uri="{FF2B5EF4-FFF2-40B4-BE49-F238E27FC236}">
                <a16:creationId xmlns:a16="http://schemas.microsoft.com/office/drawing/2014/main" id="{280DE41D-1990-4803-85B2-9665C79C1F8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32" y="2566958"/>
            <a:ext cx="1833031" cy="18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be Spark: Instagram graphics in minutes - Macro Programming">
            <a:hlinkClick r:id="rId12"/>
            <a:extLst>
              <a:ext uri="{FF2B5EF4-FFF2-40B4-BE49-F238E27FC236}">
                <a16:creationId xmlns:a16="http://schemas.microsoft.com/office/drawing/2014/main" id="{97CC6D54-CD37-48E7-B97C-788DF5CF99D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2686154"/>
            <a:ext cx="2386012" cy="15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mo: Marketing Video Maker And Image Resizer Tool | DMC">
            <a:hlinkClick r:id="rId14"/>
            <a:extLst>
              <a:ext uri="{FF2B5EF4-FFF2-40B4-BE49-F238E27FC236}">
                <a16:creationId xmlns:a16="http://schemas.microsoft.com/office/drawing/2014/main" id="{A0EDD061-3633-4FC0-BE12-814FD9532CC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97" y="486751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45D62-9BA4-48D3-AE0F-58496CD1D60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98411" y="2505679"/>
            <a:ext cx="3597415" cy="923321"/>
          </a:xfrm>
        </p:spPr>
        <p:txBody>
          <a:bodyPr/>
          <a:lstStyle/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Questions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3BDA4-AAA3-46C8-9370-B7A0291783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4086" y="5062491"/>
            <a:ext cx="11026066" cy="157951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BE" dirty="0"/>
              <a:t>Quentin Michel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1800" i="1" dirty="0"/>
              <a:t>Responsable communication à la Confédération Construction Province de Luxembourg</a:t>
            </a:r>
          </a:p>
          <a:p>
            <a:pPr marL="0" indent="0">
              <a:spcBef>
                <a:spcPts val="0"/>
              </a:spcBef>
              <a:buNone/>
            </a:pPr>
            <a:endParaRPr lang="fr-BE" sz="1800" i="1" dirty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1800" i="1" dirty="0">
                <a:hlinkClick r:id="rId4"/>
              </a:rPr>
              <a:t>q.michel@cclux.be</a:t>
            </a:r>
            <a:r>
              <a:rPr lang="fr-BE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41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FB7A8A-D466-409D-8FB6-2EF3CB4D839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/>
              <a:t>Objectif de la séance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E9424-2139-4EDF-9995-30BB572DF7BF}"/>
              </a:ext>
            </a:extLst>
          </p:cNvPr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965505" y="5164885"/>
            <a:ext cx="10260990" cy="57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BE" sz="2400" cap="all">
                <a:solidFill>
                  <a:schemeClr val="bg2"/>
                </a:solidFill>
              </a:rPr>
              <a:t>Comprendre l’outil et son fonctionnement </a:t>
            </a:r>
          </a:p>
        </p:txBody>
      </p:sp>
    </p:spTree>
    <p:extLst>
      <p:ext uri="{BB962C8B-B14F-4D97-AF65-F5344CB8AC3E}">
        <p14:creationId xmlns:p14="http://schemas.microsoft.com/office/powerpoint/2010/main" val="3318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8" name="Picture 4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0" name="Oval 4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" name="Picture 4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2" name="Picture 5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3" name="Rectangle 5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FB7A8A-D466-409D-8FB6-2EF3CB4D839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479307" y="2741607"/>
            <a:ext cx="7351365" cy="1141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BE" sz="6600" dirty="0"/>
              <a:t>Rapide sondage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0" name="Graphic 39" descr="Questionnaire">
            <a:extLst>
              <a:ext uri="{FF2B5EF4-FFF2-40B4-BE49-F238E27FC236}">
                <a16:creationId xmlns:a16="http://schemas.microsoft.com/office/drawing/2014/main" id="{5CD84908-3824-437A-BE9F-6FDFF249F3D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846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fr-BE" b="1" u="sng">
                <a:solidFill>
                  <a:srgbClr val="FFFFFF"/>
                </a:solidFill>
              </a:rPr>
              <a:t>Au programme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7182455-9C45-4ECE-AC1E-C3ADAA8B21A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103312" y="2495550"/>
            <a:ext cx="8946541" cy="375284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Tour d’horizon des Réseaux Sociaux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fr-BE" sz="1800" dirty="0">
                <a:solidFill>
                  <a:srgbClr val="0070C0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Découverte d’une page entreprise </a:t>
            </a:r>
          </a:p>
          <a:p>
            <a:pPr marL="0" lvl="0" indent="0">
              <a:lnSpc>
                <a:spcPct val="90000"/>
              </a:lnSpc>
              <a:buNone/>
            </a:pPr>
            <a:endParaRPr lang="fr-BE" sz="1800" dirty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Création de votre page entreprise </a:t>
            </a:r>
          </a:p>
          <a:p>
            <a:pPr lvl="2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Profil personnel </a:t>
            </a:r>
          </a:p>
          <a:p>
            <a:pPr lvl="2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Créer la page</a:t>
            </a:r>
          </a:p>
          <a:p>
            <a:pPr lvl="2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Compléter les informations de la page</a:t>
            </a:r>
          </a:p>
          <a:p>
            <a:pPr lvl="2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Créer des publications et animer sa page</a:t>
            </a:r>
          </a:p>
          <a:p>
            <a:pPr lvl="2">
              <a:lnSpc>
                <a:spcPct val="90000"/>
              </a:lnSpc>
            </a:pPr>
            <a:r>
              <a:rPr lang="fr-BE" sz="1800" dirty="0">
                <a:solidFill>
                  <a:srgbClr val="0070C0"/>
                </a:solidFill>
              </a:rPr>
              <a:t>Analyser ses résultats </a:t>
            </a:r>
          </a:p>
          <a:p>
            <a:pPr>
              <a:lnSpc>
                <a:spcPct val="90000"/>
              </a:lnSpc>
            </a:pP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102456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7182455-9C45-4ECE-AC1E-C3ADAA8B21A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900" y="2153632"/>
            <a:ext cx="4742120" cy="43490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400" dirty="0"/>
              <a:t>Facebook 2,8 milliards d’utilisateurs actifs par mois 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BE" sz="2400" dirty="0"/>
              <a:t>WhatsApp 2 milliards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BE" sz="2400" dirty="0"/>
              <a:t>YouTube 1,9 milliard </a:t>
            </a:r>
          </a:p>
          <a:p>
            <a:pPr marL="0" indent="0">
              <a:buNone/>
            </a:pPr>
            <a:endParaRPr lang="fr-BE" dirty="0"/>
          </a:p>
          <a:p>
            <a:pPr lvl="2"/>
            <a:r>
              <a:rPr lang="fr-BE" sz="1800" dirty="0"/>
              <a:t>Instagram (6</a:t>
            </a:r>
            <a:r>
              <a:rPr lang="fr-BE" sz="1800" baseline="30000" dirty="0"/>
              <a:t>e</a:t>
            </a:r>
            <a:r>
              <a:rPr lang="fr-BE" sz="1800" dirty="0"/>
              <a:t>) 1,1 milliard</a:t>
            </a:r>
          </a:p>
          <a:p>
            <a:pPr lvl="2"/>
            <a:r>
              <a:rPr lang="fr-BE" sz="1800" dirty="0" err="1"/>
              <a:t>TikTok</a:t>
            </a:r>
            <a:r>
              <a:rPr lang="fr-BE" sz="1800" dirty="0"/>
              <a:t> (7</a:t>
            </a:r>
            <a:r>
              <a:rPr lang="fr-BE" sz="1800" baseline="30000" dirty="0"/>
              <a:t>e</a:t>
            </a:r>
            <a:r>
              <a:rPr lang="fr-BE" sz="1800" dirty="0"/>
              <a:t>) 800 millions </a:t>
            </a:r>
          </a:p>
          <a:p>
            <a:pPr lvl="2"/>
            <a:r>
              <a:rPr lang="fr-BE" sz="1800" dirty="0"/>
              <a:t>Twitter (19</a:t>
            </a:r>
            <a:r>
              <a:rPr lang="fr-BE" sz="1800" baseline="30000" dirty="0"/>
              <a:t>e</a:t>
            </a:r>
            <a:r>
              <a:rPr lang="fr-BE" sz="1800" dirty="0"/>
              <a:t>) 321 millions </a:t>
            </a:r>
          </a:p>
          <a:p>
            <a:pPr lvl="2"/>
            <a:r>
              <a:rPr lang="fr-BE" sz="1800" dirty="0"/>
              <a:t>LinkedIn (28</a:t>
            </a:r>
            <a:r>
              <a:rPr lang="fr-BE" sz="1800" baseline="30000" dirty="0"/>
              <a:t>e</a:t>
            </a:r>
            <a:r>
              <a:rPr lang="fr-BE" sz="1800" dirty="0"/>
              <a:t>) 260 millions</a:t>
            </a:r>
          </a:p>
          <a:p>
            <a:endParaRPr lang="fr-BE" dirty="0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3" name="Image 12" descr="Nombre d'utilisateurs Facebook, Instagram, TikTok, Twitter, Snapchat, WhatsApp, LinkedIn, Pinterest - France et Monde">
            <a:extLst>
              <a:ext uri="{FF2B5EF4-FFF2-40B4-BE49-F238E27FC236}">
                <a16:creationId xmlns:a16="http://schemas.microsoft.com/office/drawing/2014/main" id="{61E66F91-276F-4AEE-B5F6-4BB847B51311}"/>
              </a:ext>
            </a:extLst>
          </p:cNvPr>
          <p:cNvPicPr/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24172"/>
          <a:stretch/>
        </p:blipFill>
        <p:spPr bwMode="auto">
          <a:xfrm>
            <a:off x="5766691" y="1760992"/>
            <a:ext cx="6060523" cy="3897298"/>
          </a:xfrm>
          <a:prstGeom prst="rect">
            <a:avLst/>
          </a:prstGeom>
          <a:noFill/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1388" y="355336"/>
            <a:ext cx="4119245" cy="957481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u="sng" dirty="0">
                <a:solidFill>
                  <a:schemeClr val="accent1"/>
                </a:solidFill>
              </a:rPr>
              <a:t>Tour d’horizon des réseaux </a:t>
            </a:r>
          </a:p>
        </p:txBody>
      </p:sp>
    </p:spTree>
    <p:extLst>
      <p:ext uri="{BB962C8B-B14F-4D97-AF65-F5344CB8AC3E}">
        <p14:creationId xmlns:p14="http://schemas.microsoft.com/office/powerpoint/2010/main" val="36933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📱Les réseaux sociaux expliqués en image !">
            <a:extLst>
              <a:ext uri="{FF2B5EF4-FFF2-40B4-BE49-F238E27FC236}">
                <a16:creationId xmlns:a16="http://schemas.microsoft.com/office/drawing/2014/main" id="{27BB6540-B16E-45DF-8CBF-16B5DB125A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613" y="338301"/>
            <a:ext cx="7380773" cy="61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0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89558" y="852407"/>
            <a:ext cx="10599830" cy="1007512"/>
          </a:xfrm>
        </p:spPr>
        <p:txBody>
          <a:bodyPr anchor="ctr">
            <a:normAutofit fontScale="90000"/>
          </a:bodyPr>
          <a:lstStyle/>
          <a:p>
            <a:r>
              <a:rPr lang="fr-FR" sz="3600" b="1" dirty="0">
                <a:solidFill>
                  <a:srgbClr val="EBEBEB"/>
                </a:solidFill>
              </a:rPr>
              <a:t>Facebook pour votre entreprise, un indispensable ? </a:t>
            </a:r>
            <a:endParaRPr lang="fr-BE" sz="3600" b="1" dirty="0">
              <a:solidFill>
                <a:srgbClr val="FFFFFF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0F11CAC-E0BB-43A3-9C36-02DEFC908B0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681871" y="3011157"/>
            <a:ext cx="2792841" cy="1417370"/>
            <a:chOff x="1111420" y="2868618"/>
            <a:chExt cx="2792841" cy="14173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D87829-7754-4DCE-B043-208F5FE1FC89}"/>
                </a:ext>
              </a:extLst>
            </p:cNvPr>
            <p:cNvSpPr/>
            <p:nvPr/>
          </p:nvSpPr>
          <p:spPr>
            <a:xfrm>
              <a:off x="1111840" y="2868618"/>
              <a:ext cx="2792421" cy="14173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2F312E2-FB8C-4196-B111-7D11774A562A}"/>
                </a:ext>
              </a:extLst>
            </p:cNvPr>
            <p:cNvSpPr txBox="1"/>
            <p:nvPr/>
          </p:nvSpPr>
          <p:spPr>
            <a:xfrm>
              <a:off x="1111420" y="2977255"/>
              <a:ext cx="2792839" cy="1138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endParaRPr lang="fr-BE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r>
                <a:rPr lang="fr-BE" sz="1600" dirty="0">
                  <a:solidFill>
                    <a:schemeClr val="bg1"/>
                  </a:solidFill>
                </a:rPr>
                <a:t>C’est votre carte de visite virtuelle</a:t>
              </a:r>
            </a:p>
            <a:p>
              <a:pPr algn="ctr">
                <a:tabLst>
                  <a:tab pos="36000" algn="ctr"/>
                </a:tabLs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27B11C62-0CA4-4B30-B555-027F398A030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777528" y="3011157"/>
            <a:ext cx="2794120" cy="1417370"/>
            <a:chOff x="4207077" y="2868618"/>
            <a:chExt cx="2794120" cy="1417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5C55A2-0C18-4053-A2A1-51A411EEE319}"/>
                </a:ext>
              </a:extLst>
            </p:cNvPr>
            <p:cNvSpPr/>
            <p:nvPr/>
          </p:nvSpPr>
          <p:spPr>
            <a:xfrm>
              <a:off x="4208776" y="2868618"/>
              <a:ext cx="2792421" cy="14173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E8E431E-33B8-4DDA-9D45-F60D455A6128}"/>
                </a:ext>
              </a:extLst>
            </p:cNvPr>
            <p:cNvSpPr txBox="1"/>
            <p:nvPr/>
          </p:nvSpPr>
          <p:spPr>
            <a:xfrm>
              <a:off x="4207077" y="3115754"/>
              <a:ext cx="2792421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endParaRPr lang="fr-BE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r>
                <a:rPr lang="fr-FR" sz="1600" dirty="0">
                  <a:solidFill>
                    <a:schemeClr val="bg1"/>
                  </a:solidFill>
                </a:rPr>
                <a:t>Crédibilise votre entreprise</a:t>
              </a:r>
            </a:p>
            <a:p>
              <a:pPr algn="ctr">
                <a:tabLst>
                  <a:tab pos="36000" algn="ctr"/>
                </a:tabLst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B96EE78-B540-4B26-8200-73C225CB3F7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72766" y="3010467"/>
            <a:ext cx="2794121" cy="1417370"/>
            <a:chOff x="7302315" y="2867928"/>
            <a:chExt cx="2794121" cy="1417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30BFC5-5E9E-4A17-AEBD-8717A4FCC672}"/>
                </a:ext>
              </a:extLst>
            </p:cNvPr>
            <p:cNvSpPr/>
            <p:nvPr/>
          </p:nvSpPr>
          <p:spPr>
            <a:xfrm>
              <a:off x="7304015" y="2867928"/>
              <a:ext cx="2792421" cy="1417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148435A-7F13-43DC-9815-9AD1DEB6D1B3}"/>
                </a:ext>
              </a:extLst>
            </p:cNvPr>
            <p:cNvSpPr txBox="1"/>
            <p:nvPr/>
          </p:nvSpPr>
          <p:spPr>
            <a:xfrm>
              <a:off x="7302315" y="3018515"/>
              <a:ext cx="279242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endParaRPr lang="fr-BE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r>
                <a:rPr lang="fr-FR" sz="1600" dirty="0">
                  <a:solidFill>
                    <a:schemeClr val="bg1"/>
                  </a:solidFill>
                </a:rPr>
                <a:t>Mise en avant  de vos réalisations</a:t>
              </a:r>
            </a:p>
            <a:p>
              <a:pPr algn="ctr">
                <a:tabLst>
                  <a:tab pos="36000" algn="ctr"/>
                </a:tabLst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F2EEED3-95AB-4FE3-B752-D92F6B2C802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682290" y="4714944"/>
            <a:ext cx="2792839" cy="1417370"/>
            <a:chOff x="1111839" y="4572405"/>
            <a:chExt cx="2792839" cy="1417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EC8D88-C112-43CF-A818-FD0233B8B2A0}"/>
                </a:ext>
              </a:extLst>
            </p:cNvPr>
            <p:cNvSpPr/>
            <p:nvPr/>
          </p:nvSpPr>
          <p:spPr>
            <a:xfrm>
              <a:off x="1111839" y="4572405"/>
              <a:ext cx="2792421" cy="14173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16A1ADD-522D-462E-82BF-B6CE99C16E69}"/>
                </a:ext>
              </a:extLst>
            </p:cNvPr>
            <p:cNvSpPr txBox="1"/>
            <p:nvPr/>
          </p:nvSpPr>
          <p:spPr>
            <a:xfrm>
              <a:off x="1111839" y="4761894"/>
              <a:ext cx="279283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endParaRPr lang="fr-BE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r>
                <a:rPr lang="fr-FR" sz="1600" dirty="0">
                  <a:solidFill>
                    <a:schemeClr val="bg1"/>
                  </a:solidFill>
                </a:rPr>
                <a:t>Vous permet de maitriser votre nom et votre image</a:t>
              </a:r>
            </a:p>
            <a:p>
              <a:pPr algn="ctr">
                <a:tabLst>
                  <a:tab pos="36000" algn="ctr"/>
                </a:tabLst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2285B51-CE9B-4ED6-AE9E-8036A54B2E9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777528" y="4714944"/>
            <a:ext cx="2798014" cy="1417370"/>
            <a:chOff x="4207077" y="4572405"/>
            <a:chExt cx="2798014" cy="14173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4BBB02-F289-4E4B-A06D-912E061C7F5B}"/>
                </a:ext>
              </a:extLst>
            </p:cNvPr>
            <p:cNvSpPr/>
            <p:nvPr/>
          </p:nvSpPr>
          <p:spPr>
            <a:xfrm>
              <a:off x="4212670" y="4572405"/>
              <a:ext cx="2792421" cy="1417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AC3E3FF-5252-47A3-837F-699BDD51A433}"/>
                </a:ext>
              </a:extLst>
            </p:cNvPr>
            <p:cNvSpPr txBox="1"/>
            <p:nvPr/>
          </p:nvSpPr>
          <p:spPr>
            <a:xfrm>
              <a:off x="4207077" y="4727092"/>
              <a:ext cx="2792421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endParaRPr lang="fr-BE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r>
                <a:rPr lang="fr-FR" sz="1600" dirty="0">
                  <a:solidFill>
                    <a:schemeClr val="bg1"/>
                  </a:solidFill>
                </a:rPr>
                <a:t>Permet d’être référencé sur Google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>
                <a:tabLst>
                  <a:tab pos="36000" algn="ctr"/>
                </a:tabLst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33F9486-F7B5-4F84-B41B-385480F79EE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872348" y="4713548"/>
            <a:ext cx="2792421" cy="1417370"/>
            <a:chOff x="7301897" y="4571009"/>
            <a:chExt cx="2792421" cy="14173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4B8281-7A10-4EB1-B484-B89B338202DF}"/>
                </a:ext>
              </a:extLst>
            </p:cNvPr>
            <p:cNvSpPr/>
            <p:nvPr/>
          </p:nvSpPr>
          <p:spPr>
            <a:xfrm>
              <a:off x="7301897" y="4571009"/>
              <a:ext cx="2792421" cy="1417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DAE55A3-12C8-4550-B1A4-5CB05D0A7AFF}"/>
                </a:ext>
              </a:extLst>
            </p:cNvPr>
            <p:cNvSpPr txBox="1"/>
            <p:nvPr/>
          </p:nvSpPr>
          <p:spPr>
            <a:xfrm>
              <a:off x="7380714" y="4885005"/>
              <a:ext cx="2678450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36000" algn="ctr"/>
                </a:tabLst>
              </a:pPr>
              <a:r>
                <a:rPr lang="fr-BE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600" dirty="0">
                  <a:solidFill>
                    <a:schemeClr val="bg1"/>
                  </a:solidFill>
                </a:rPr>
                <a:t>C’est GRATUIT !!! </a:t>
              </a:r>
            </a:p>
            <a:p>
              <a:pPr algn="ctr">
                <a:tabLst>
                  <a:tab pos="36000" algn="ctr"/>
                </a:tabLst>
              </a:pPr>
              <a:r>
                <a:rPr lang="fr-FR" sz="1600" dirty="0">
                  <a:solidFill>
                    <a:schemeClr val="bg1"/>
                  </a:solidFill>
                </a:rPr>
                <a:t>Ce sont vos contacts qui font votre publicité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4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3782" y="167194"/>
            <a:ext cx="9518174" cy="1007512"/>
          </a:xfrm>
        </p:spPr>
        <p:txBody>
          <a:bodyPr anchor="ctr">
            <a:normAutofit/>
          </a:bodyPr>
          <a:lstStyle/>
          <a:p>
            <a:r>
              <a:rPr lang="fr-BE" sz="3600" b="1" dirty="0">
                <a:solidFill>
                  <a:srgbClr val="FFFFFF"/>
                </a:solidFill>
              </a:rPr>
              <a:t>Principales fonctionnalités de Facebook </a:t>
            </a:r>
          </a:p>
        </p:txBody>
      </p:sp>
      <p:pic>
        <p:nvPicPr>
          <p:cNvPr id="3074" name="Picture 2" descr="Facebook déploie sa nouvelle interface sur le web | MacGeneration">
            <a:extLst>
              <a:ext uri="{FF2B5EF4-FFF2-40B4-BE49-F238E27FC236}">
                <a16:creationId xmlns:a16="http://schemas.microsoft.com/office/drawing/2014/main" id="{09A1E051-FAD7-43CD-8728-48F0CC28012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7267" r="4420" b="20260"/>
          <a:stretch/>
        </p:blipFill>
        <p:spPr bwMode="auto">
          <a:xfrm>
            <a:off x="1148765" y="1325624"/>
            <a:ext cx="9894470" cy="5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21EB7-CDE6-4036-A3D1-7FB8752755D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3782" y="167194"/>
            <a:ext cx="9518174" cy="1007512"/>
          </a:xfrm>
        </p:spPr>
        <p:txBody>
          <a:bodyPr anchor="ctr">
            <a:normAutofit/>
          </a:bodyPr>
          <a:lstStyle/>
          <a:p>
            <a:r>
              <a:rPr lang="fr-BE" sz="3600" b="1" dirty="0">
                <a:solidFill>
                  <a:srgbClr val="FFFFFF"/>
                </a:solidFill>
              </a:rPr>
              <a:t>Les particularités de la page entreprise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751D6E-04A4-4BBF-8881-8DC811EBE1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67567" y="1873196"/>
            <a:ext cx="8856865" cy="43182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E2AB80-B8B8-4F60-8DA0-C20B8F6A6F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85767" y="1152579"/>
            <a:ext cx="4691062" cy="61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546</TotalTime>
  <Words>404</Words>
  <Application>Microsoft Office PowerPoint</Application>
  <PresentationFormat>Grand écran</PresentationFormat>
  <Paragraphs>99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Présentation PowerPoint</vt:lpstr>
      <vt:lpstr>Objectif de la séance ? </vt:lpstr>
      <vt:lpstr>Rapide sondage</vt:lpstr>
      <vt:lpstr>Au programme </vt:lpstr>
      <vt:lpstr>Tour d’horizon des réseaux </vt:lpstr>
      <vt:lpstr>Présentation PowerPoint</vt:lpstr>
      <vt:lpstr>Facebook pour votre entreprise, un indispensable ? </vt:lpstr>
      <vt:lpstr>Principales fonctionnalités de Facebook </vt:lpstr>
      <vt:lpstr>Les particularités de la page entreprise </vt:lpstr>
      <vt:lpstr>Créer une page Entreprise </vt:lpstr>
      <vt:lpstr>Animer sa page Facebook</vt:lpstr>
      <vt:lpstr>Animer sa page Facebook</vt:lpstr>
      <vt:lpstr>Animer sa page Facebook</vt:lpstr>
      <vt:lpstr>Quand publier ?</vt:lpstr>
      <vt:lpstr>Quand publier ? </vt:lpstr>
      <vt:lpstr>Quelques outils pratiques </vt:lpstr>
      <vt:lpstr>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Quentin</dc:creator>
  <cp:lastModifiedBy>Michel Quentin</cp:lastModifiedBy>
  <cp:revision>2</cp:revision>
  <dcterms:created xsi:type="dcterms:W3CDTF">2021-04-27T06:21:42Z</dcterms:created>
  <dcterms:modified xsi:type="dcterms:W3CDTF">2021-05-04T15:48:56Z</dcterms:modified>
</cp:coreProperties>
</file>