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71" r:id="rId5"/>
    <p:sldId id="260" r:id="rId6"/>
    <p:sldId id="262" r:id="rId7"/>
    <p:sldId id="261" r:id="rId8"/>
    <p:sldId id="267" r:id="rId9"/>
    <p:sldId id="266" r:id="rId10"/>
    <p:sldId id="265"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DF7B36-235F-479C-9B32-7ADE8FC97EB7}" v="563" dt="2021-05-04T14:25:29.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 Quentin" userId="1f331a82-737f-41cb-a339-f7555256528d" providerId="ADAL" clId="{B5DF7B36-235F-479C-9B32-7ADE8FC97EB7}"/>
    <pc:docChg chg="undo custSel addSld delSld modSld sldOrd">
      <pc:chgData name="Michel Quentin" userId="1f331a82-737f-41cb-a339-f7555256528d" providerId="ADAL" clId="{B5DF7B36-235F-479C-9B32-7ADE8FC97EB7}" dt="2021-05-04T14:25:32.931" v="2217" actId="1076"/>
      <pc:docMkLst>
        <pc:docMk/>
      </pc:docMkLst>
      <pc:sldChg chg="addSp modSp mod">
        <pc:chgData name="Michel Quentin" userId="1f331a82-737f-41cb-a339-f7555256528d" providerId="ADAL" clId="{B5DF7B36-235F-479C-9B32-7ADE8FC97EB7}" dt="2021-05-04T14:25:32.931" v="2217" actId="1076"/>
        <pc:sldMkLst>
          <pc:docMk/>
          <pc:sldMk cId="145907774" sldId="256"/>
        </pc:sldMkLst>
        <pc:picChg chg="add mod">
          <ac:chgData name="Michel Quentin" userId="1f331a82-737f-41cb-a339-f7555256528d" providerId="ADAL" clId="{B5DF7B36-235F-479C-9B32-7ADE8FC97EB7}" dt="2021-05-04T14:25:32.931" v="2217" actId="1076"/>
          <ac:picMkLst>
            <pc:docMk/>
            <pc:sldMk cId="145907774" sldId="256"/>
            <ac:picMk id="5" creationId="{35228758-A4A6-4A3C-97E6-32614B4D1674}"/>
          </ac:picMkLst>
        </pc:picChg>
      </pc:sldChg>
      <pc:sldChg chg="modSp mod">
        <pc:chgData name="Michel Quentin" userId="1f331a82-737f-41cb-a339-f7555256528d" providerId="ADAL" clId="{B5DF7B36-235F-479C-9B32-7ADE8FC97EB7}" dt="2021-05-03T12:23:21.944" v="1809" actId="1076"/>
        <pc:sldMkLst>
          <pc:docMk/>
          <pc:sldMk cId="133253406" sldId="258"/>
        </pc:sldMkLst>
        <pc:spChg chg="mod">
          <ac:chgData name="Michel Quentin" userId="1f331a82-737f-41cb-a339-f7555256528d" providerId="ADAL" clId="{B5DF7B36-235F-479C-9B32-7ADE8FC97EB7}" dt="2021-05-03T12:23:21.944" v="1809" actId="1076"/>
          <ac:spMkLst>
            <pc:docMk/>
            <pc:sldMk cId="133253406" sldId="258"/>
            <ac:spMk id="2" creationId="{518E7C5D-1A92-40D3-B2D9-4D17807A2263}"/>
          </ac:spMkLst>
        </pc:spChg>
      </pc:sldChg>
      <pc:sldChg chg="addSp delSp modSp mod ord modAnim">
        <pc:chgData name="Michel Quentin" userId="1f331a82-737f-41cb-a339-f7555256528d" providerId="ADAL" clId="{B5DF7B36-235F-479C-9B32-7ADE8FC97EB7}" dt="2021-05-04T14:17:55.949" v="2211" actId="20577"/>
        <pc:sldMkLst>
          <pc:docMk/>
          <pc:sldMk cId="1873043185" sldId="259"/>
        </pc:sldMkLst>
        <pc:spChg chg="mod">
          <ac:chgData name="Michel Quentin" userId="1f331a82-737f-41cb-a339-f7555256528d" providerId="ADAL" clId="{B5DF7B36-235F-479C-9B32-7ADE8FC97EB7}" dt="2021-05-03T12:33:34.285" v="2024" actId="20577"/>
          <ac:spMkLst>
            <pc:docMk/>
            <pc:sldMk cId="1873043185" sldId="259"/>
            <ac:spMk id="2" creationId="{518E7C5D-1A92-40D3-B2D9-4D17807A2263}"/>
          </ac:spMkLst>
        </pc:spChg>
        <pc:spChg chg="mod">
          <ac:chgData name="Michel Quentin" userId="1f331a82-737f-41cb-a339-f7555256528d" providerId="ADAL" clId="{B5DF7B36-235F-479C-9B32-7ADE8FC97EB7}" dt="2021-05-04T14:17:55.949" v="2211" actId="20577"/>
          <ac:spMkLst>
            <pc:docMk/>
            <pc:sldMk cId="1873043185" sldId="259"/>
            <ac:spMk id="3" creationId="{243F1552-48CC-4247-B31F-849C3B264808}"/>
          </ac:spMkLst>
        </pc:spChg>
        <pc:picChg chg="add del mod">
          <ac:chgData name="Michel Quentin" userId="1f331a82-737f-41cb-a339-f7555256528d" providerId="ADAL" clId="{B5DF7B36-235F-479C-9B32-7ADE8FC97EB7}" dt="2021-05-03T12:33:23.286" v="1995" actId="478"/>
          <ac:picMkLst>
            <pc:docMk/>
            <pc:sldMk cId="1873043185" sldId="259"/>
            <ac:picMk id="4" creationId="{6C61F9D6-12DE-486C-A1FE-10DD611F530A}"/>
          </ac:picMkLst>
        </pc:picChg>
        <pc:picChg chg="add mod">
          <ac:chgData name="Michel Quentin" userId="1f331a82-737f-41cb-a339-f7555256528d" providerId="ADAL" clId="{B5DF7B36-235F-479C-9B32-7ADE8FC97EB7}" dt="2021-05-03T12:40:24.121" v="2161" actId="1076"/>
          <ac:picMkLst>
            <pc:docMk/>
            <pc:sldMk cId="1873043185" sldId="259"/>
            <ac:picMk id="5" creationId="{AE3F6AC8-40DB-4D67-B37D-43F3DEE41BCF}"/>
          </ac:picMkLst>
        </pc:picChg>
      </pc:sldChg>
      <pc:sldChg chg="addSp modSp mod ord">
        <pc:chgData name="Michel Quentin" userId="1f331a82-737f-41cb-a339-f7555256528d" providerId="ADAL" clId="{B5DF7B36-235F-479C-9B32-7ADE8FC97EB7}" dt="2021-05-03T11:46:09.758" v="1432"/>
        <pc:sldMkLst>
          <pc:docMk/>
          <pc:sldMk cId="1154229336" sldId="260"/>
        </pc:sldMkLst>
        <pc:spChg chg="mod">
          <ac:chgData name="Michel Quentin" userId="1f331a82-737f-41cb-a339-f7555256528d" providerId="ADAL" clId="{B5DF7B36-235F-479C-9B32-7ADE8FC97EB7}" dt="2021-05-03T09:13:08.856" v="21" actId="1076"/>
          <ac:spMkLst>
            <pc:docMk/>
            <pc:sldMk cId="1154229336" sldId="260"/>
            <ac:spMk id="2" creationId="{518E7C5D-1A92-40D3-B2D9-4D17807A2263}"/>
          </ac:spMkLst>
        </pc:spChg>
        <pc:spChg chg="mod">
          <ac:chgData name="Michel Quentin" userId="1f331a82-737f-41cb-a339-f7555256528d" providerId="ADAL" clId="{B5DF7B36-235F-479C-9B32-7ADE8FC97EB7}" dt="2021-05-03T09:15:55.376" v="46" actId="1036"/>
          <ac:spMkLst>
            <pc:docMk/>
            <pc:sldMk cId="1154229336" sldId="260"/>
            <ac:spMk id="3" creationId="{243F1552-48CC-4247-B31F-849C3B264808}"/>
          </ac:spMkLst>
        </pc:spChg>
        <pc:grpChg chg="add mod">
          <ac:chgData name="Michel Quentin" userId="1f331a82-737f-41cb-a339-f7555256528d" providerId="ADAL" clId="{B5DF7B36-235F-479C-9B32-7ADE8FC97EB7}" dt="2021-05-03T09:13:05.896" v="20" actId="1076"/>
          <ac:grpSpMkLst>
            <pc:docMk/>
            <pc:sldMk cId="1154229336" sldId="260"/>
            <ac:grpSpMk id="7" creationId="{FA37D827-AC4A-4104-B159-47210656C660}"/>
          </ac:grpSpMkLst>
        </pc:grpChg>
        <pc:picChg chg="add mod">
          <ac:chgData name="Michel Quentin" userId="1f331a82-737f-41cb-a339-f7555256528d" providerId="ADAL" clId="{B5DF7B36-235F-479C-9B32-7ADE8FC97EB7}" dt="2021-05-03T09:13:42.776" v="26" actId="1076"/>
          <ac:picMkLst>
            <pc:docMk/>
            <pc:sldMk cId="1154229336" sldId="260"/>
            <ac:picMk id="4" creationId="{75D0A1E0-363B-4689-9978-8AA308EB8A67}"/>
          </ac:picMkLst>
        </pc:picChg>
        <pc:picChg chg="add mod">
          <ac:chgData name="Michel Quentin" userId="1f331a82-737f-41cb-a339-f7555256528d" providerId="ADAL" clId="{B5DF7B36-235F-479C-9B32-7ADE8FC97EB7}" dt="2021-05-03T09:13:02.671" v="18" actId="164"/>
          <ac:picMkLst>
            <pc:docMk/>
            <pc:sldMk cId="1154229336" sldId="260"/>
            <ac:picMk id="5" creationId="{AA01E566-75B0-4CFB-AE10-43E575D678A3}"/>
          </ac:picMkLst>
        </pc:picChg>
        <pc:picChg chg="add mod">
          <ac:chgData name="Michel Quentin" userId="1f331a82-737f-41cb-a339-f7555256528d" providerId="ADAL" clId="{B5DF7B36-235F-479C-9B32-7ADE8FC97EB7}" dt="2021-05-03T09:13:02.671" v="18" actId="164"/>
          <ac:picMkLst>
            <pc:docMk/>
            <pc:sldMk cId="1154229336" sldId="260"/>
            <ac:picMk id="6" creationId="{5B5572E2-75E7-452F-AA31-7C34F3DECBCA}"/>
          </ac:picMkLst>
        </pc:picChg>
      </pc:sldChg>
      <pc:sldChg chg="addSp delSp modSp add mod ord">
        <pc:chgData name="Michel Quentin" userId="1f331a82-737f-41cb-a339-f7555256528d" providerId="ADAL" clId="{B5DF7B36-235F-479C-9B32-7ADE8FC97EB7}" dt="2021-05-03T11:29:34.242" v="723" actId="478"/>
        <pc:sldMkLst>
          <pc:docMk/>
          <pc:sldMk cId="4019376858" sldId="261"/>
        </pc:sldMkLst>
        <pc:spChg chg="mod">
          <ac:chgData name="Michel Quentin" userId="1f331a82-737f-41cb-a339-f7555256528d" providerId="ADAL" clId="{B5DF7B36-235F-479C-9B32-7ADE8FC97EB7}" dt="2021-05-03T09:19:02.075" v="90" actId="20577"/>
          <ac:spMkLst>
            <pc:docMk/>
            <pc:sldMk cId="4019376858" sldId="261"/>
            <ac:spMk id="2" creationId="{518E7C5D-1A92-40D3-B2D9-4D17807A2263}"/>
          </ac:spMkLst>
        </pc:spChg>
        <pc:spChg chg="del mod">
          <ac:chgData name="Michel Quentin" userId="1f331a82-737f-41cb-a339-f7555256528d" providerId="ADAL" clId="{B5DF7B36-235F-479C-9B32-7ADE8FC97EB7}" dt="2021-05-03T11:22:34.489" v="676" actId="478"/>
          <ac:spMkLst>
            <pc:docMk/>
            <pc:sldMk cId="4019376858" sldId="261"/>
            <ac:spMk id="3" creationId="{243F1552-48CC-4247-B31F-849C3B264808}"/>
          </ac:spMkLst>
        </pc:spChg>
        <pc:spChg chg="add mod">
          <ac:chgData name="Michel Quentin" userId="1f331a82-737f-41cb-a339-f7555256528d" providerId="ADAL" clId="{B5DF7B36-235F-479C-9B32-7ADE8FC97EB7}" dt="2021-05-03T11:20:34.860" v="673" actId="20577"/>
          <ac:spMkLst>
            <pc:docMk/>
            <pc:sldMk cId="4019376858" sldId="261"/>
            <ac:spMk id="10" creationId="{37538928-D513-49FB-A9E7-6964E3A93E0D}"/>
          </ac:spMkLst>
        </pc:spChg>
        <pc:spChg chg="add del mod">
          <ac:chgData name="Michel Quentin" userId="1f331a82-737f-41cb-a339-f7555256528d" providerId="ADAL" clId="{B5DF7B36-235F-479C-9B32-7ADE8FC97EB7}" dt="2021-05-03T11:22:37.530" v="677" actId="478"/>
          <ac:spMkLst>
            <pc:docMk/>
            <pc:sldMk cId="4019376858" sldId="261"/>
            <ac:spMk id="12" creationId="{B0BA1ED4-8A78-4237-B7ED-5BA2FDD3DDB3}"/>
          </ac:spMkLst>
        </pc:spChg>
        <pc:graphicFrameChg chg="add del mod modGraphic">
          <ac:chgData name="Michel Quentin" userId="1f331a82-737f-41cb-a339-f7555256528d" providerId="ADAL" clId="{B5DF7B36-235F-479C-9B32-7ADE8FC97EB7}" dt="2021-05-03T11:22:38.478" v="678" actId="478"/>
          <ac:graphicFrameMkLst>
            <pc:docMk/>
            <pc:sldMk cId="4019376858" sldId="261"/>
            <ac:graphicFrameMk id="7" creationId="{F5958935-A197-4C8F-AEEC-557C787A5DD2}"/>
          </ac:graphicFrameMkLst>
        </pc:graphicFrameChg>
        <pc:graphicFrameChg chg="add del mod modGraphic">
          <ac:chgData name="Michel Quentin" userId="1f331a82-737f-41cb-a339-f7555256528d" providerId="ADAL" clId="{B5DF7B36-235F-479C-9B32-7ADE8FC97EB7}" dt="2021-05-03T11:22:39.090" v="679" actId="478"/>
          <ac:graphicFrameMkLst>
            <pc:docMk/>
            <pc:sldMk cId="4019376858" sldId="261"/>
            <ac:graphicFrameMk id="9" creationId="{482BEAE2-17DA-4F2D-9851-1D5FBFA3BDFF}"/>
          </ac:graphicFrameMkLst>
        </pc:graphicFrameChg>
        <pc:graphicFrameChg chg="add del mod modGraphic">
          <ac:chgData name="Michel Quentin" userId="1f331a82-737f-41cb-a339-f7555256528d" providerId="ADAL" clId="{B5DF7B36-235F-479C-9B32-7ADE8FC97EB7}" dt="2021-05-03T11:29:34.242" v="723" actId="478"/>
          <ac:graphicFrameMkLst>
            <pc:docMk/>
            <pc:sldMk cId="4019376858" sldId="261"/>
            <ac:graphicFrameMk id="15" creationId="{139E5EAB-59BE-4563-9AA3-E5869DB2B792}"/>
          </ac:graphicFrameMkLst>
        </pc:graphicFrameChg>
        <pc:picChg chg="del">
          <ac:chgData name="Michel Quentin" userId="1f331a82-737f-41cb-a339-f7555256528d" providerId="ADAL" clId="{B5DF7B36-235F-479C-9B32-7ADE8FC97EB7}" dt="2021-05-03T09:18:45.611" v="54" actId="478"/>
          <ac:picMkLst>
            <pc:docMk/>
            <pc:sldMk cId="4019376858" sldId="261"/>
            <ac:picMk id="4" creationId="{6C61F9D6-12DE-486C-A1FE-10DD611F530A}"/>
          </ac:picMkLst>
        </pc:picChg>
        <pc:picChg chg="add del mod">
          <ac:chgData name="Michel Quentin" userId="1f331a82-737f-41cb-a339-f7555256528d" providerId="ADAL" clId="{B5DF7B36-235F-479C-9B32-7ADE8FC97EB7}" dt="2021-05-03T09:35:33.094" v="529" actId="21"/>
          <ac:picMkLst>
            <pc:docMk/>
            <pc:sldMk cId="4019376858" sldId="261"/>
            <ac:picMk id="5" creationId="{59CF3572-9CB4-4A11-A144-C922D04AA4B0}"/>
          </ac:picMkLst>
        </pc:picChg>
        <pc:picChg chg="add mod">
          <ac:chgData name="Michel Quentin" userId="1f331a82-737f-41cb-a339-f7555256528d" providerId="ADAL" clId="{B5DF7B36-235F-479C-9B32-7ADE8FC97EB7}" dt="2021-05-03T11:23:08.480" v="684" actId="1076"/>
          <ac:picMkLst>
            <pc:docMk/>
            <pc:sldMk cId="4019376858" sldId="261"/>
            <ac:picMk id="13" creationId="{2A704CD8-3BED-4860-9140-A50FA729DB0E}"/>
          </ac:picMkLst>
        </pc:picChg>
      </pc:sldChg>
      <pc:sldChg chg="delSp modSp add mod">
        <pc:chgData name="Michel Quentin" userId="1f331a82-737f-41cb-a339-f7555256528d" providerId="ADAL" clId="{B5DF7B36-235F-479C-9B32-7ADE8FC97EB7}" dt="2021-05-03T10:00:52.293" v="598" actId="27636"/>
        <pc:sldMkLst>
          <pc:docMk/>
          <pc:sldMk cId="2899617743" sldId="262"/>
        </pc:sldMkLst>
        <pc:spChg chg="mod">
          <ac:chgData name="Michel Quentin" userId="1f331a82-737f-41cb-a339-f7555256528d" providerId="ADAL" clId="{B5DF7B36-235F-479C-9B32-7ADE8FC97EB7}" dt="2021-05-03T09:28:30.915" v="406" actId="1076"/>
          <ac:spMkLst>
            <pc:docMk/>
            <pc:sldMk cId="2899617743" sldId="262"/>
            <ac:spMk id="2" creationId="{518E7C5D-1A92-40D3-B2D9-4D17807A2263}"/>
          </ac:spMkLst>
        </pc:spChg>
        <pc:spChg chg="mod">
          <ac:chgData name="Michel Quentin" userId="1f331a82-737f-41cb-a339-f7555256528d" providerId="ADAL" clId="{B5DF7B36-235F-479C-9B32-7ADE8FC97EB7}" dt="2021-05-03T10:00:52.293" v="598" actId="27636"/>
          <ac:spMkLst>
            <pc:docMk/>
            <pc:sldMk cId="2899617743" sldId="262"/>
            <ac:spMk id="3" creationId="{243F1552-48CC-4247-B31F-849C3B264808}"/>
          </ac:spMkLst>
        </pc:spChg>
        <pc:picChg chg="del">
          <ac:chgData name="Michel Quentin" userId="1f331a82-737f-41cb-a339-f7555256528d" providerId="ADAL" clId="{B5DF7B36-235F-479C-9B32-7ADE8FC97EB7}" dt="2021-05-03T09:23:12.766" v="104" actId="478"/>
          <ac:picMkLst>
            <pc:docMk/>
            <pc:sldMk cId="2899617743" sldId="262"/>
            <ac:picMk id="4" creationId="{6C61F9D6-12DE-486C-A1FE-10DD611F530A}"/>
          </ac:picMkLst>
        </pc:picChg>
      </pc:sldChg>
      <pc:sldChg chg="addSp delSp modSp new del mod ord">
        <pc:chgData name="Michel Quentin" userId="1f331a82-737f-41cb-a339-f7555256528d" providerId="ADAL" clId="{B5DF7B36-235F-479C-9B32-7ADE8FC97EB7}" dt="2021-05-03T12:11:32.207" v="1736" actId="47"/>
        <pc:sldMkLst>
          <pc:docMk/>
          <pc:sldMk cId="428320554" sldId="263"/>
        </pc:sldMkLst>
        <pc:spChg chg="del">
          <ac:chgData name="Michel Quentin" userId="1f331a82-737f-41cb-a339-f7555256528d" providerId="ADAL" clId="{B5DF7B36-235F-479C-9B32-7ADE8FC97EB7}" dt="2021-05-03T09:37:25.634" v="567" actId="478"/>
          <ac:spMkLst>
            <pc:docMk/>
            <pc:sldMk cId="428320554" sldId="263"/>
            <ac:spMk id="2" creationId="{8B3557F7-2C99-4164-8DA4-3C9FB21C44A9}"/>
          </ac:spMkLst>
        </pc:spChg>
        <pc:spChg chg="del">
          <ac:chgData name="Michel Quentin" userId="1f331a82-737f-41cb-a339-f7555256528d" providerId="ADAL" clId="{B5DF7B36-235F-479C-9B32-7ADE8FC97EB7}" dt="2021-05-03T09:37:24.564" v="566" actId="478"/>
          <ac:spMkLst>
            <pc:docMk/>
            <pc:sldMk cId="428320554" sldId="263"/>
            <ac:spMk id="3" creationId="{B5D7AC33-9F81-4E89-8D43-280A82334E53}"/>
          </ac:spMkLst>
        </pc:spChg>
        <pc:picChg chg="add mod">
          <ac:chgData name="Michel Quentin" userId="1f331a82-737f-41cb-a339-f7555256528d" providerId="ADAL" clId="{B5DF7B36-235F-479C-9B32-7ADE8FC97EB7}" dt="2021-05-03T09:35:46.715" v="536" actId="1076"/>
          <ac:picMkLst>
            <pc:docMk/>
            <pc:sldMk cId="428320554" sldId="263"/>
            <ac:picMk id="4" creationId="{589D7F50-F090-4FBC-94FF-06B31B386FD2}"/>
          </ac:picMkLst>
        </pc:picChg>
      </pc:sldChg>
      <pc:sldChg chg="addSp delSp modSp add del mod">
        <pc:chgData name="Michel Quentin" userId="1f331a82-737f-41cb-a339-f7555256528d" providerId="ADAL" clId="{B5DF7B36-235F-479C-9B32-7ADE8FC97EB7}" dt="2021-05-03T12:11:33.077" v="1737" actId="47"/>
        <pc:sldMkLst>
          <pc:docMk/>
          <pc:sldMk cId="1522883786" sldId="264"/>
        </pc:sldMkLst>
        <pc:spChg chg="del">
          <ac:chgData name="Michel Quentin" userId="1f331a82-737f-41cb-a339-f7555256528d" providerId="ADAL" clId="{B5DF7B36-235F-479C-9B32-7ADE8FC97EB7}" dt="2021-05-03T09:37:22.404" v="565" actId="478"/>
          <ac:spMkLst>
            <pc:docMk/>
            <pc:sldMk cId="1522883786" sldId="264"/>
            <ac:spMk id="2" creationId="{8B3557F7-2C99-4164-8DA4-3C9FB21C44A9}"/>
          </ac:spMkLst>
        </pc:spChg>
        <pc:spChg chg="del">
          <ac:chgData name="Michel Quentin" userId="1f331a82-737f-41cb-a339-f7555256528d" providerId="ADAL" clId="{B5DF7B36-235F-479C-9B32-7ADE8FC97EB7}" dt="2021-05-03T09:37:21.755" v="564" actId="478"/>
          <ac:spMkLst>
            <pc:docMk/>
            <pc:sldMk cId="1522883786" sldId="264"/>
            <ac:spMk id="3" creationId="{B5D7AC33-9F81-4E89-8D43-280A82334E53}"/>
          </ac:spMkLst>
        </pc:spChg>
        <pc:picChg chg="del">
          <ac:chgData name="Michel Quentin" userId="1f331a82-737f-41cb-a339-f7555256528d" providerId="ADAL" clId="{B5DF7B36-235F-479C-9B32-7ADE8FC97EB7}" dt="2021-05-03T09:37:19.855" v="563" actId="478"/>
          <ac:picMkLst>
            <pc:docMk/>
            <pc:sldMk cId="1522883786" sldId="264"/>
            <ac:picMk id="4" creationId="{589D7F50-F090-4FBC-94FF-06B31B386FD2}"/>
          </ac:picMkLst>
        </pc:picChg>
        <pc:picChg chg="add del mod">
          <ac:chgData name="Michel Quentin" userId="1f331a82-737f-41cb-a339-f7555256528d" providerId="ADAL" clId="{B5DF7B36-235F-479C-9B32-7ADE8FC97EB7}" dt="2021-05-03T11:17:50.075" v="617" actId="478"/>
          <ac:picMkLst>
            <pc:docMk/>
            <pc:sldMk cId="1522883786" sldId="264"/>
            <ac:picMk id="5" creationId="{ED2B2D6A-8804-4AAA-8235-02F29230E359}"/>
          </ac:picMkLst>
        </pc:picChg>
        <pc:picChg chg="add mod">
          <ac:chgData name="Michel Quentin" userId="1f331a82-737f-41cb-a339-f7555256528d" providerId="ADAL" clId="{B5DF7B36-235F-479C-9B32-7ADE8FC97EB7}" dt="2021-05-03T11:17:58.150" v="620" actId="1076"/>
          <ac:picMkLst>
            <pc:docMk/>
            <pc:sldMk cId="1522883786" sldId="264"/>
            <ac:picMk id="1026" creationId="{C276D9CC-782D-40DD-BF2E-D5531A8221A2}"/>
          </ac:picMkLst>
        </pc:picChg>
      </pc:sldChg>
      <pc:sldChg chg="addSp delSp modSp add mod ord">
        <pc:chgData name="Michel Quentin" userId="1f331a82-737f-41cb-a339-f7555256528d" providerId="ADAL" clId="{B5DF7B36-235F-479C-9B32-7ADE8FC97EB7}" dt="2021-05-03T12:09:31.907" v="1725" actId="1076"/>
        <pc:sldMkLst>
          <pc:docMk/>
          <pc:sldMk cId="1337220838" sldId="265"/>
        </pc:sldMkLst>
        <pc:spChg chg="mod">
          <ac:chgData name="Michel Quentin" userId="1f331a82-737f-41cb-a339-f7555256528d" providerId="ADAL" clId="{B5DF7B36-235F-479C-9B32-7ADE8FC97EB7}" dt="2021-05-03T11:47:36.602" v="1463" actId="20577"/>
          <ac:spMkLst>
            <pc:docMk/>
            <pc:sldMk cId="1337220838" sldId="265"/>
            <ac:spMk id="2" creationId="{518E7C5D-1A92-40D3-B2D9-4D17807A2263}"/>
          </ac:spMkLst>
        </pc:spChg>
        <pc:spChg chg="mod">
          <ac:chgData name="Michel Quentin" userId="1f331a82-737f-41cb-a339-f7555256528d" providerId="ADAL" clId="{B5DF7B36-235F-479C-9B32-7ADE8FC97EB7}" dt="2021-05-03T12:09:07.618" v="1723" actId="27636"/>
          <ac:spMkLst>
            <pc:docMk/>
            <pc:sldMk cId="1337220838" sldId="265"/>
            <ac:spMk id="3" creationId="{243F1552-48CC-4247-B31F-849C3B264808}"/>
          </ac:spMkLst>
        </pc:spChg>
        <pc:spChg chg="add mod">
          <ac:chgData name="Michel Quentin" userId="1f331a82-737f-41cb-a339-f7555256528d" providerId="ADAL" clId="{B5DF7B36-235F-479C-9B32-7ADE8FC97EB7}" dt="2021-05-03T12:09:31.907" v="1725" actId="1076"/>
          <ac:spMkLst>
            <pc:docMk/>
            <pc:sldMk cId="1337220838" sldId="265"/>
            <ac:spMk id="6" creationId="{F98A07AF-C28C-452C-A65A-0A7199492F37}"/>
          </ac:spMkLst>
        </pc:spChg>
        <pc:spChg chg="add del mod">
          <ac:chgData name="Michel Quentin" userId="1f331a82-737f-41cb-a339-f7555256528d" providerId="ADAL" clId="{B5DF7B36-235F-479C-9B32-7ADE8FC97EB7}" dt="2021-05-03T11:56:58.376" v="1687"/>
          <ac:spMkLst>
            <pc:docMk/>
            <pc:sldMk cId="1337220838" sldId="265"/>
            <ac:spMk id="8" creationId="{FCB5DCA1-F833-4BED-A345-D03C2E3EE975}"/>
          </ac:spMkLst>
        </pc:spChg>
        <pc:graphicFrameChg chg="del">
          <ac:chgData name="Michel Quentin" userId="1f331a82-737f-41cb-a339-f7555256528d" providerId="ADAL" clId="{B5DF7B36-235F-479C-9B32-7ADE8FC97EB7}" dt="2021-05-03T09:52:15.534" v="584" actId="478"/>
          <ac:graphicFrameMkLst>
            <pc:docMk/>
            <pc:sldMk cId="1337220838" sldId="265"/>
            <ac:graphicFrameMk id="7" creationId="{F5958935-A197-4C8F-AEEC-557C787A5DD2}"/>
          </ac:graphicFrameMkLst>
        </pc:graphicFrameChg>
        <pc:graphicFrameChg chg="del">
          <ac:chgData name="Michel Quentin" userId="1f331a82-737f-41cb-a339-f7555256528d" providerId="ADAL" clId="{B5DF7B36-235F-479C-9B32-7ADE8FC97EB7}" dt="2021-05-03T09:52:14.894" v="583" actId="478"/>
          <ac:graphicFrameMkLst>
            <pc:docMk/>
            <pc:sldMk cId="1337220838" sldId="265"/>
            <ac:graphicFrameMk id="9" creationId="{482BEAE2-17DA-4F2D-9851-1D5FBFA3BDFF}"/>
          </ac:graphicFrameMkLst>
        </pc:graphicFrameChg>
      </pc:sldChg>
      <pc:sldChg chg="addSp delSp modSp add mod">
        <pc:chgData name="Michel Quentin" userId="1f331a82-737f-41cb-a339-f7555256528d" providerId="ADAL" clId="{B5DF7B36-235F-479C-9B32-7ADE8FC97EB7}" dt="2021-05-04T14:18:41.910" v="2215" actId="20577"/>
        <pc:sldMkLst>
          <pc:docMk/>
          <pc:sldMk cId="1654964098" sldId="266"/>
        </pc:sldMkLst>
        <pc:spChg chg="mod">
          <ac:chgData name="Michel Quentin" userId="1f331a82-737f-41cb-a339-f7555256528d" providerId="ADAL" clId="{B5DF7B36-235F-479C-9B32-7ADE8FC97EB7}" dt="2021-05-04T14:18:41.910" v="2215" actId="20577"/>
          <ac:spMkLst>
            <pc:docMk/>
            <pc:sldMk cId="1654964098" sldId="266"/>
            <ac:spMk id="3" creationId="{243F1552-48CC-4247-B31F-849C3B264808}"/>
          </ac:spMkLst>
        </pc:spChg>
        <pc:spChg chg="add mod">
          <ac:chgData name="Michel Quentin" userId="1f331a82-737f-41cb-a339-f7555256528d" providerId="ADAL" clId="{B5DF7B36-235F-479C-9B32-7ADE8FC97EB7}" dt="2021-05-03T12:50:09.348" v="2185" actId="20577"/>
          <ac:spMkLst>
            <pc:docMk/>
            <pc:sldMk cId="1654964098" sldId="266"/>
            <ac:spMk id="4" creationId="{BB084210-407E-4E1B-8D37-57A2ADCFAC73}"/>
          </ac:spMkLst>
        </pc:spChg>
        <pc:spChg chg="add del mod">
          <ac:chgData name="Michel Quentin" userId="1f331a82-737f-41cb-a339-f7555256528d" providerId="ADAL" clId="{B5DF7B36-235F-479C-9B32-7ADE8FC97EB7}" dt="2021-05-03T11:43:01.178" v="1417"/>
          <ac:spMkLst>
            <pc:docMk/>
            <pc:sldMk cId="1654964098" sldId="266"/>
            <ac:spMk id="5" creationId="{2AE2E27B-2E03-4647-A5F6-A4C45348EE35}"/>
          </ac:spMkLst>
        </pc:spChg>
        <pc:spChg chg="del">
          <ac:chgData name="Michel Quentin" userId="1f331a82-737f-41cb-a339-f7555256528d" providerId="ADAL" clId="{B5DF7B36-235F-479C-9B32-7ADE8FC97EB7}" dt="2021-05-03T11:25:06.135" v="693" actId="478"/>
          <ac:spMkLst>
            <pc:docMk/>
            <pc:sldMk cId="1654964098" sldId="266"/>
            <ac:spMk id="10" creationId="{37538928-D513-49FB-A9E7-6964E3A93E0D}"/>
          </ac:spMkLst>
        </pc:spChg>
        <pc:graphicFrameChg chg="del mod">
          <ac:chgData name="Michel Quentin" userId="1f331a82-737f-41cb-a339-f7555256528d" providerId="ADAL" clId="{B5DF7B36-235F-479C-9B32-7ADE8FC97EB7}" dt="2021-05-03T11:30:20.523" v="724" actId="478"/>
          <ac:graphicFrameMkLst>
            <pc:docMk/>
            <pc:sldMk cId="1654964098" sldId="266"/>
            <ac:graphicFrameMk id="7" creationId="{F5958935-A197-4C8F-AEEC-557C787A5DD2}"/>
          </ac:graphicFrameMkLst>
        </pc:graphicFrameChg>
        <pc:graphicFrameChg chg="del mod">
          <ac:chgData name="Michel Quentin" userId="1f331a82-737f-41cb-a339-f7555256528d" providerId="ADAL" clId="{B5DF7B36-235F-479C-9B32-7ADE8FC97EB7}" dt="2021-05-03T11:30:21.633" v="725" actId="478"/>
          <ac:graphicFrameMkLst>
            <pc:docMk/>
            <pc:sldMk cId="1654964098" sldId="266"/>
            <ac:graphicFrameMk id="9" creationId="{482BEAE2-17DA-4F2D-9851-1D5FBFA3BDFF}"/>
          </ac:graphicFrameMkLst>
        </pc:graphicFrameChg>
      </pc:sldChg>
      <pc:sldChg chg="addSp delSp add ord">
        <pc:chgData name="Michel Quentin" userId="1f331a82-737f-41cb-a339-f7555256528d" providerId="ADAL" clId="{B5DF7B36-235F-479C-9B32-7ADE8FC97EB7}" dt="2021-05-03T11:24:23.375" v="689"/>
        <pc:sldMkLst>
          <pc:docMk/>
          <pc:sldMk cId="4217482449" sldId="267"/>
        </pc:sldMkLst>
        <pc:picChg chg="add">
          <ac:chgData name="Michel Quentin" userId="1f331a82-737f-41cb-a339-f7555256528d" providerId="ADAL" clId="{B5DF7B36-235F-479C-9B32-7ADE8FC97EB7}" dt="2021-05-03T11:24:23.375" v="689"/>
          <ac:picMkLst>
            <pc:docMk/>
            <pc:sldMk cId="4217482449" sldId="267"/>
            <ac:picMk id="2" creationId="{C97F24DC-743E-47F6-8EB8-55A19042DF3F}"/>
          </ac:picMkLst>
        </pc:picChg>
        <pc:picChg chg="del">
          <ac:chgData name="Michel Quentin" userId="1f331a82-737f-41cb-a339-f7555256528d" providerId="ADAL" clId="{B5DF7B36-235F-479C-9B32-7ADE8FC97EB7}" dt="2021-05-03T11:24:22.420" v="688" actId="478"/>
          <ac:picMkLst>
            <pc:docMk/>
            <pc:sldMk cId="4217482449" sldId="267"/>
            <ac:picMk id="1026" creationId="{C276D9CC-782D-40DD-BF2E-D5531A8221A2}"/>
          </ac:picMkLst>
        </pc:picChg>
      </pc:sldChg>
      <pc:sldChg chg="addSp delSp modSp add mod ord setBg">
        <pc:chgData name="Michel Quentin" userId="1f331a82-737f-41cb-a339-f7555256528d" providerId="ADAL" clId="{B5DF7B36-235F-479C-9B32-7ADE8FC97EB7}" dt="2021-05-03T12:22:07.636" v="1784" actId="790"/>
        <pc:sldMkLst>
          <pc:docMk/>
          <pc:sldMk cId="2724471616" sldId="268"/>
        </pc:sldMkLst>
        <pc:spChg chg="add del mod">
          <ac:chgData name="Michel Quentin" userId="1f331a82-737f-41cb-a339-f7555256528d" providerId="ADAL" clId="{B5DF7B36-235F-479C-9B32-7ADE8FC97EB7}" dt="2021-05-03T12:20:49.048" v="1747"/>
          <ac:spMkLst>
            <pc:docMk/>
            <pc:sldMk cId="2724471616" sldId="268"/>
            <ac:spMk id="3" creationId="{A622D80C-E74C-46CC-8105-037DB2C9DD02}"/>
          </ac:spMkLst>
        </pc:spChg>
        <pc:spChg chg="add mod">
          <ac:chgData name="Michel Quentin" userId="1f331a82-737f-41cb-a339-f7555256528d" providerId="ADAL" clId="{B5DF7B36-235F-479C-9B32-7ADE8FC97EB7}" dt="2021-05-03T12:22:07.636" v="1784" actId="790"/>
          <ac:spMkLst>
            <pc:docMk/>
            <pc:sldMk cId="2724471616" sldId="268"/>
            <ac:spMk id="5" creationId="{24BECC78-2F3D-4131-AB1C-2756BEE6381B}"/>
          </ac:spMkLst>
        </pc:spChg>
        <pc:spChg chg="add del">
          <ac:chgData name="Michel Quentin" userId="1f331a82-737f-41cb-a339-f7555256528d" providerId="ADAL" clId="{B5DF7B36-235F-479C-9B32-7ADE8FC97EB7}" dt="2021-05-03T12:21:29.296" v="1779" actId="26606"/>
          <ac:spMkLst>
            <pc:docMk/>
            <pc:sldMk cId="2724471616" sldId="268"/>
            <ac:spMk id="81" creationId="{1511F85B-5967-428B-BE8B-819A79813D92}"/>
          </ac:spMkLst>
        </pc:spChg>
        <pc:spChg chg="add del">
          <ac:chgData name="Michel Quentin" userId="1f331a82-737f-41cb-a339-f7555256528d" providerId="ADAL" clId="{B5DF7B36-235F-479C-9B32-7ADE8FC97EB7}" dt="2021-05-03T12:21:29.296" v="1779" actId="26606"/>
          <ac:spMkLst>
            <pc:docMk/>
            <pc:sldMk cId="2724471616" sldId="268"/>
            <ac:spMk id="83" creationId="{28DA8D05-CF65-4382-8BF4-2A08754DB5F0}"/>
          </ac:spMkLst>
        </pc:spChg>
        <pc:spChg chg="add">
          <ac:chgData name="Michel Quentin" userId="1f331a82-737f-41cb-a339-f7555256528d" providerId="ADAL" clId="{B5DF7B36-235F-479C-9B32-7ADE8FC97EB7}" dt="2021-05-03T12:21:42.081" v="1780" actId="26606"/>
          <ac:spMkLst>
            <pc:docMk/>
            <pc:sldMk cId="2724471616" sldId="268"/>
            <ac:spMk id="2057" creationId="{01E688E0-C729-4E49-9E7B-4697607DBE19}"/>
          </ac:spMkLst>
        </pc:spChg>
        <pc:grpChg chg="add del">
          <ac:chgData name="Michel Quentin" userId="1f331a82-737f-41cb-a339-f7555256528d" providerId="ADAL" clId="{B5DF7B36-235F-479C-9B32-7ADE8FC97EB7}" dt="2021-05-03T12:21:29.296" v="1779" actId="26606"/>
          <ac:grpSpMkLst>
            <pc:docMk/>
            <pc:sldMk cId="2724471616" sldId="268"/>
            <ac:grpSpMk id="85" creationId="{E0C6252F-9468-4CFE-8A28-0DFE703FB7BC}"/>
          </ac:grpSpMkLst>
        </pc:grpChg>
        <pc:grpChg chg="add">
          <ac:chgData name="Michel Quentin" userId="1f331a82-737f-41cb-a339-f7555256528d" providerId="ADAL" clId="{B5DF7B36-235F-479C-9B32-7ADE8FC97EB7}" dt="2021-05-03T12:21:42.081" v="1780" actId="26606"/>
          <ac:grpSpMkLst>
            <pc:docMk/>
            <pc:sldMk cId="2724471616" sldId="268"/>
            <ac:grpSpMk id="2058" creationId="{AAD89D74-79DD-4BE2-AA8C-8672382F2520}"/>
          </ac:grpSpMkLst>
        </pc:grpChg>
        <pc:picChg chg="del">
          <ac:chgData name="Michel Quentin" userId="1f331a82-737f-41cb-a339-f7555256528d" providerId="ADAL" clId="{B5DF7B36-235F-479C-9B32-7ADE8FC97EB7}" dt="2021-05-03T12:20:20.397" v="1741" actId="478"/>
          <ac:picMkLst>
            <pc:docMk/>
            <pc:sldMk cId="2724471616" sldId="268"/>
            <ac:picMk id="2" creationId="{C97F24DC-743E-47F6-8EB8-55A19042DF3F}"/>
          </ac:picMkLst>
        </pc:picChg>
        <pc:picChg chg="add mod">
          <ac:chgData name="Michel Quentin" userId="1f331a82-737f-41cb-a339-f7555256528d" providerId="ADAL" clId="{B5DF7B36-235F-479C-9B32-7ADE8FC97EB7}" dt="2021-05-03T12:21:42.081" v="1780" actId="26606"/>
          <ac:picMkLst>
            <pc:docMk/>
            <pc:sldMk cId="2724471616" sldId="268"/>
            <ac:picMk id="2050" creationId="{445C956B-8E66-4007-A498-20819819E53C}"/>
          </ac:picMkLst>
        </pc:picChg>
        <pc:cxnChg chg="add del">
          <ac:chgData name="Michel Quentin" userId="1f331a82-737f-41cb-a339-f7555256528d" providerId="ADAL" clId="{B5DF7B36-235F-479C-9B32-7ADE8FC97EB7}" dt="2021-05-03T12:21:29.296" v="1779" actId="26606"/>
          <ac:cxnSpMkLst>
            <pc:docMk/>
            <pc:sldMk cId="2724471616" sldId="268"/>
            <ac:cxnSpMk id="71" creationId="{8FD48FB1-66D8-4676-B0AA-C139A1DB78D1}"/>
          </ac:cxnSpMkLst>
        </pc:cxnChg>
        <pc:cxnChg chg="add del">
          <ac:chgData name="Michel Quentin" userId="1f331a82-737f-41cb-a339-f7555256528d" providerId="ADAL" clId="{B5DF7B36-235F-479C-9B32-7ADE8FC97EB7}" dt="2021-05-03T12:21:29.296" v="1779" actId="26606"/>
          <ac:cxnSpMkLst>
            <pc:docMk/>
            <pc:sldMk cId="2724471616" sldId="268"/>
            <ac:cxnSpMk id="73" creationId="{F033F5AE-6728-4F19-8DED-658E674B31B9}"/>
          </ac:cxnSpMkLst>
        </pc:cxnChg>
        <pc:cxnChg chg="add del">
          <ac:chgData name="Michel Quentin" userId="1f331a82-737f-41cb-a339-f7555256528d" providerId="ADAL" clId="{B5DF7B36-235F-479C-9B32-7ADE8FC97EB7}" dt="2021-05-03T12:21:29.296" v="1779" actId="26606"/>
          <ac:cxnSpMkLst>
            <pc:docMk/>
            <pc:sldMk cId="2724471616" sldId="268"/>
            <ac:cxnSpMk id="75" creationId="{82C7D74A-18BA-4709-A808-44E8815C4430}"/>
          </ac:cxnSpMkLst>
        </pc:cxnChg>
        <pc:cxnChg chg="add del">
          <ac:chgData name="Michel Quentin" userId="1f331a82-737f-41cb-a339-f7555256528d" providerId="ADAL" clId="{B5DF7B36-235F-479C-9B32-7ADE8FC97EB7}" dt="2021-05-03T12:21:29.296" v="1779" actId="26606"/>
          <ac:cxnSpMkLst>
            <pc:docMk/>
            <pc:sldMk cId="2724471616" sldId="268"/>
            <ac:cxnSpMk id="77" creationId="{B5164A3F-1561-4039-8185-AB0EEB713EA7}"/>
          </ac:cxnSpMkLst>
        </pc:cxnChg>
        <pc:cxnChg chg="add del">
          <ac:chgData name="Michel Quentin" userId="1f331a82-737f-41cb-a339-f7555256528d" providerId="ADAL" clId="{B5DF7B36-235F-479C-9B32-7ADE8FC97EB7}" dt="2021-05-03T12:21:29.296" v="1779" actId="26606"/>
          <ac:cxnSpMkLst>
            <pc:docMk/>
            <pc:sldMk cId="2724471616" sldId="268"/>
            <ac:cxnSpMk id="79" creationId="{2A35DB53-42BE-460E-9CA1-1294C98463CB}"/>
          </ac:cxnSpMkLst>
        </pc:cxnChg>
        <pc:cxnChg chg="add">
          <ac:chgData name="Michel Quentin" userId="1f331a82-737f-41cb-a339-f7555256528d" providerId="ADAL" clId="{B5DF7B36-235F-479C-9B32-7ADE8FC97EB7}" dt="2021-05-03T12:21:42.081" v="1780" actId="26606"/>
          <ac:cxnSpMkLst>
            <pc:docMk/>
            <pc:sldMk cId="2724471616" sldId="268"/>
            <ac:cxnSpMk id="2052" creationId="{8FD48FB1-66D8-4676-B0AA-C139A1DB78D1}"/>
          </ac:cxnSpMkLst>
        </pc:cxnChg>
        <pc:cxnChg chg="add">
          <ac:chgData name="Michel Quentin" userId="1f331a82-737f-41cb-a339-f7555256528d" providerId="ADAL" clId="{B5DF7B36-235F-479C-9B32-7ADE8FC97EB7}" dt="2021-05-03T12:21:42.081" v="1780" actId="26606"/>
          <ac:cxnSpMkLst>
            <pc:docMk/>
            <pc:sldMk cId="2724471616" sldId="268"/>
            <ac:cxnSpMk id="2053" creationId="{F033F5AE-6728-4F19-8DED-658E674B31B9}"/>
          </ac:cxnSpMkLst>
        </pc:cxnChg>
        <pc:cxnChg chg="add">
          <ac:chgData name="Michel Quentin" userId="1f331a82-737f-41cb-a339-f7555256528d" providerId="ADAL" clId="{B5DF7B36-235F-479C-9B32-7ADE8FC97EB7}" dt="2021-05-03T12:21:42.081" v="1780" actId="26606"/>
          <ac:cxnSpMkLst>
            <pc:docMk/>
            <pc:sldMk cId="2724471616" sldId="268"/>
            <ac:cxnSpMk id="2054" creationId="{82C7D74A-18BA-4709-A808-44E8815C4430}"/>
          </ac:cxnSpMkLst>
        </pc:cxnChg>
        <pc:cxnChg chg="add">
          <ac:chgData name="Michel Quentin" userId="1f331a82-737f-41cb-a339-f7555256528d" providerId="ADAL" clId="{B5DF7B36-235F-479C-9B32-7ADE8FC97EB7}" dt="2021-05-03T12:21:42.081" v="1780" actId="26606"/>
          <ac:cxnSpMkLst>
            <pc:docMk/>
            <pc:sldMk cId="2724471616" sldId="268"/>
            <ac:cxnSpMk id="2055" creationId="{B5164A3F-1561-4039-8185-AB0EEB713EA7}"/>
          </ac:cxnSpMkLst>
        </pc:cxnChg>
        <pc:cxnChg chg="add">
          <ac:chgData name="Michel Quentin" userId="1f331a82-737f-41cb-a339-f7555256528d" providerId="ADAL" clId="{B5DF7B36-235F-479C-9B32-7ADE8FC97EB7}" dt="2021-05-03T12:21:42.081" v="1780" actId="26606"/>
          <ac:cxnSpMkLst>
            <pc:docMk/>
            <pc:sldMk cId="2724471616" sldId="268"/>
            <ac:cxnSpMk id="2056" creationId="{2A35DB53-42BE-460E-9CA1-1294C98463CB}"/>
          </ac:cxnSpMkLst>
        </pc:cxnChg>
      </pc:sldChg>
      <pc:sldChg chg="modSp new mod">
        <pc:chgData name="Michel Quentin" userId="1f331a82-737f-41cb-a339-f7555256528d" providerId="ADAL" clId="{B5DF7B36-235F-479C-9B32-7ADE8FC97EB7}" dt="2021-05-03T12:26:18.286" v="1984" actId="1076"/>
        <pc:sldMkLst>
          <pc:docMk/>
          <pc:sldMk cId="861711011" sldId="269"/>
        </pc:sldMkLst>
        <pc:spChg chg="mod">
          <ac:chgData name="Michel Quentin" userId="1f331a82-737f-41cb-a339-f7555256528d" providerId="ADAL" clId="{B5DF7B36-235F-479C-9B32-7ADE8FC97EB7}" dt="2021-05-03T12:26:18.286" v="1984" actId="1076"/>
          <ac:spMkLst>
            <pc:docMk/>
            <pc:sldMk cId="861711011" sldId="269"/>
            <ac:spMk id="2" creationId="{C32D98CB-10F0-4CE1-8CF7-13AF07C228AE}"/>
          </ac:spMkLst>
        </pc:spChg>
        <pc:spChg chg="mod">
          <ac:chgData name="Michel Quentin" userId="1f331a82-737f-41cb-a339-f7555256528d" providerId="ADAL" clId="{B5DF7B36-235F-479C-9B32-7ADE8FC97EB7}" dt="2021-05-03T12:26:08.206" v="1983" actId="27636"/>
          <ac:spMkLst>
            <pc:docMk/>
            <pc:sldMk cId="861711011" sldId="269"/>
            <ac:spMk id="3" creationId="{F056DBF2-6847-4B4B-95BD-2CB9AFACD197}"/>
          </ac:spMkLst>
        </pc:spChg>
      </pc:sldChg>
      <pc:sldChg chg="addSp delSp modSp new del mod">
        <pc:chgData name="Michel Quentin" userId="1f331a82-737f-41cb-a339-f7555256528d" providerId="ADAL" clId="{B5DF7B36-235F-479C-9B32-7ADE8FC97EB7}" dt="2021-05-03T12:41:25.229" v="2168" actId="47"/>
        <pc:sldMkLst>
          <pc:docMk/>
          <pc:sldMk cId="1455376440" sldId="270"/>
        </pc:sldMkLst>
        <pc:spChg chg="del">
          <ac:chgData name="Michel Quentin" userId="1f331a82-737f-41cb-a339-f7555256528d" providerId="ADAL" clId="{B5DF7B36-235F-479C-9B32-7ADE8FC97EB7}" dt="2021-05-03T12:30:08.376" v="1989" actId="478"/>
          <ac:spMkLst>
            <pc:docMk/>
            <pc:sldMk cId="1455376440" sldId="270"/>
            <ac:spMk id="2" creationId="{079B0415-DB35-4663-87AE-6B0115300294}"/>
          </ac:spMkLst>
        </pc:spChg>
        <pc:spChg chg="del mod">
          <ac:chgData name="Michel Quentin" userId="1f331a82-737f-41cb-a339-f7555256528d" providerId="ADAL" clId="{B5DF7B36-235F-479C-9B32-7ADE8FC97EB7}" dt="2021-05-03T12:30:06.376" v="1988" actId="478"/>
          <ac:spMkLst>
            <pc:docMk/>
            <pc:sldMk cId="1455376440" sldId="270"/>
            <ac:spMk id="3" creationId="{EC2C5873-C206-4D3A-B004-D0A02A4DF934}"/>
          </ac:spMkLst>
        </pc:spChg>
        <pc:picChg chg="add del">
          <ac:chgData name="Michel Quentin" userId="1f331a82-737f-41cb-a339-f7555256528d" providerId="ADAL" clId="{B5DF7B36-235F-479C-9B32-7ADE8FC97EB7}" dt="2021-05-03T12:31:06.626" v="1991" actId="478"/>
          <ac:picMkLst>
            <pc:docMk/>
            <pc:sldMk cId="1455376440" sldId="270"/>
            <ac:picMk id="4098" creationId="{D49A431A-C7FC-4310-8DBB-2987F84A8541}"/>
          </ac:picMkLst>
        </pc:picChg>
      </pc:sldChg>
      <pc:sldChg chg="modSp add mod modAnim">
        <pc:chgData name="Michel Quentin" userId="1f331a82-737f-41cb-a339-f7555256528d" providerId="ADAL" clId="{B5DF7B36-235F-479C-9B32-7ADE8FC97EB7}" dt="2021-05-04T07:09:33.902" v="2209" actId="14100"/>
        <pc:sldMkLst>
          <pc:docMk/>
          <pc:sldMk cId="192274899" sldId="271"/>
        </pc:sldMkLst>
        <pc:spChg chg="mod">
          <ac:chgData name="Michel Quentin" userId="1f331a82-737f-41cb-a339-f7555256528d" providerId="ADAL" clId="{B5DF7B36-235F-479C-9B32-7ADE8FC97EB7}" dt="2021-05-04T07:09:33.902" v="2209" actId="14100"/>
          <ac:spMkLst>
            <pc:docMk/>
            <pc:sldMk cId="192274899" sldId="271"/>
            <ac:spMk id="3" creationId="{243F1552-48CC-4247-B31F-849C3B2648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5/4/2021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hyperlink" Target="https://business.google.com/u/1/dashboard/l/13269844001981259462?hl=fr" TargetMode="Externa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0.png"/><Relationship Id="rId5" Type="http://schemas.openxmlformats.org/officeDocument/2006/relationships/tags" Target="../tags/tag31.xml"/><Relationship Id="rId10" Type="http://schemas.openxmlformats.org/officeDocument/2006/relationships/slideLayout" Target="../slideLayouts/slideLayout2.xml"/><Relationship Id="rId4" Type="http://schemas.openxmlformats.org/officeDocument/2006/relationships/tags" Target="../tags/tag30.xml"/><Relationship Id="rId9"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hyperlink" Target="mailto:q.michel@cclux.be"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3.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hyperlink" Target="https://www.google.com/business/" TargetMode="Externa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hyperlink" Target="https://www.google.com/business/" TargetMode="External"/><Relationship Id="rId5" Type="http://schemas.openxmlformats.org/officeDocument/2006/relationships/hyperlink" Target="https://support.google.com/business/answer/4566671" TargetMode="Externa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61D98-1FE4-45D5-A8A0-CECC423E6250}"/>
              </a:ext>
            </a:extLst>
          </p:cNvPr>
          <p:cNvSpPr>
            <a:spLocks noGrp="1"/>
          </p:cNvSpPr>
          <p:nvPr>
            <p:ph type="ctrTitle"/>
            <p:custDataLst>
              <p:tags r:id="rId1"/>
            </p:custDataLst>
          </p:nvPr>
        </p:nvSpPr>
        <p:spPr>
          <a:xfrm>
            <a:off x="684212" y="1886669"/>
            <a:ext cx="8001000" cy="1127464"/>
          </a:xfrm>
        </p:spPr>
        <p:txBody>
          <a:bodyPr/>
          <a:lstStyle/>
          <a:p>
            <a:r>
              <a:rPr lang="fr-BE" dirty="0"/>
              <a:t>Google </a:t>
            </a:r>
            <a:r>
              <a:rPr lang="fr-BE" dirty="0" err="1"/>
              <a:t>My</a:t>
            </a:r>
            <a:r>
              <a:rPr lang="fr-BE" dirty="0"/>
              <a:t> Business</a:t>
            </a:r>
          </a:p>
        </p:txBody>
      </p:sp>
      <p:sp>
        <p:nvSpPr>
          <p:cNvPr id="3" name="Sous-titre 2">
            <a:extLst>
              <a:ext uri="{FF2B5EF4-FFF2-40B4-BE49-F238E27FC236}">
                <a16:creationId xmlns:a16="http://schemas.microsoft.com/office/drawing/2014/main" id="{140B4126-C9A1-4901-AF4C-EE49E432A6C0}"/>
              </a:ext>
            </a:extLst>
          </p:cNvPr>
          <p:cNvSpPr>
            <a:spLocks noGrp="1"/>
          </p:cNvSpPr>
          <p:nvPr>
            <p:ph type="subTitle" idx="1"/>
            <p:custDataLst>
              <p:tags r:id="rId2"/>
            </p:custDataLst>
          </p:nvPr>
        </p:nvSpPr>
        <p:spPr>
          <a:xfrm>
            <a:off x="817377" y="3175904"/>
            <a:ext cx="6400800" cy="506191"/>
          </a:xfrm>
        </p:spPr>
        <p:txBody>
          <a:bodyPr/>
          <a:lstStyle/>
          <a:p>
            <a:r>
              <a:rPr lang="fr-BE" dirty="0"/>
              <a:t>Prenez le contrôle de votre e-réputation !</a:t>
            </a:r>
          </a:p>
        </p:txBody>
      </p:sp>
      <p:pic>
        <p:nvPicPr>
          <p:cNvPr id="5" name="Image 4">
            <a:extLst>
              <a:ext uri="{FF2B5EF4-FFF2-40B4-BE49-F238E27FC236}">
                <a16:creationId xmlns:a16="http://schemas.microsoft.com/office/drawing/2014/main" id="{35228758-A4A6-4A3C-97E6-32614B4D1674}"/>
              </a:ext>
            </a:extLst>
          </p:cNvPr>
          <p:cNvPicPr>
            <a:picLocks noChangeAspect="1"/>
          </p:cNvPicPr>
          <p:nvPr/>
        </p:nvPicPr>
        <p:blipFill>
          <a:blip r:embed="rId4"/>
          <a:stretch>
            <a:fillRect/>
          </a:stretch>
        </p:blipFill>
        <p:spPr>
          <a:xfrm>
            <a:off x="7308266" y="5958867"/>
            <a:ext cx="4321707" cy="670505"/>
          </a:xfrm>
          <a:prstGeom prst="rect">
            <a:avLst/>
          </a:prstGeom>
        </p:spPr>
      </p:pic>
    </p:spTree>
    <p:extLst>
      <p:ext uri="{BB962C8B-B14F-4D97-AF65-F5344CB8AC3E}">
        <p14:creationId xmlns:p14="http://schemas.microsoft.com/office/powerpoint/2010/main" val="14590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E7C5D-1A92-40D3-B2D9-4D17807A2263}"/>
              </a:ext>
            </a:extLst>
          </p:cNvPr>
          <p:cNvSpPr>
            <a:spLocks noGrp="1"/>
          </p:cNvSpPr>
          <p:nvPr>
            <p:ph type="title"/>
            <p:custDataLst>
              <p:tags r:id="rId1"/>
            </p:custDataLst>
          </p:nvPr>
        </p:nvSpPr>
        <p:spPr>
          <a:xfrm>
            <a:off x="713395" y="228506"/>
            <a:ext cx="9072184" cy="837967"/>
          </a:xfrm>
        </p:spPr>
        <p:txBody>
          <a:bodyPr>
            <a:normAutofit/>
          </a:bodyPr>
          <a:lstStyle/>
          <a:p>
            <a:r>
              <a:rPr lang="fr-BE" dirty="0">
                <a:latin typeface="Calibri" panose="020F0502020204030204" pitchFamily="34" charset="0"/>
                <a:cs typeface="Calibri" panose="020F0502020204030204" pitchFamily="34" charset="0"/>
              </a:rPr>
              <a:t>Paramétrer Google My Business</a:t>
            </a:r>
          </a:p>
        </p:txBody>
      </p:sp>
      <p:sp>
        <p:nvSpPr>
          <p:cNvPr id="3" name="Espace réservé du contenu 2">
            <a:extLst>
              <a:ext uri="{FF2B5EF4-FFF2-40B4-BE49-F238E27FC236}">
                <a16:creationId xmlns:a16="http://schemas.microsoft.com/office/drawing/2014/main" id="{243F1552-48CC-4247-B31F-849C3B264808}"/>
              </a:ext>
            </a:extLst>
          </p:cNvPr>
          <p:cNvSpPr>
            <a:spLocks noGrp="1"/>
          </p:cNvSpPr>
          <p:nvPr>
            <p:ph idx="1"/>
            <p:custDataLst>
              <p:tags r:id="rId2"/>
            </p:custDataLst>
          </p:nvPr>
        </p:nvSpPr>
        <p:spPr>
          <a:xfrm>
            <a:off x="917140" y="1066474"/>
            <a:ext cx="9483244" cy="921718"/>
          </a:xfrm>
        </p:spPr>
        <p:txBody>
          <a:bodyPr>
            <a:normAutofit fontScale="77500" lnSpcReduction="20000"/>
          </a:bodyPr>
          <a:lstStyle/>
          <a:p>
            <a:pPr marL="0" indent="0">
              <a:buNone/>
            </a:pPr>
            <a:r>
              <a:rPr lang="fr-BE" sz="2400" dirty="0">
                <a:latin typeface="Calibri" panose="020F0502020204030204" pitchFamily="34" charset="0"/>
                <a:cs typeface="Calibri" panose="020F0502020204030204" pitchFamily="34" charset="0"/>
                <a:hlinkClick r:id="rId5"/>
              </a:rPr>
              <a:t>Tableau de bord Google My Business</a:t>
            </a:r>
            <a:endParaRPr lang="fr-BE" sz="2400" dirty="0">
              <a:latin typeface="Calibri" panose="020F0502020204030204" pitchFamily="34" charset="0"/>
              <a:cs typeface="Calibri" panose="020F0502020204030204" pitchFamily="34" charset="0"/>
            </a:endParaRPr>
          </a:p>
          <a:p>
            <a:pPr marL="0" indent="0">
              <a:buNone/>
            </a:pPr>
            <a:r>
              <a:rPr lang="fr-BE" sz="2200" dirty="0">
                <a:latin typeface="Calibri" panose="020F0502020204030204" pitchFamily="34" charset="0"/>
                <a:cs typeface="Calibri" panose="020F0502020204030204" pitchFamily="34" charset="0"/>
              </a:rPr>
              <a:t>Veillez à compléter au maximum la partie « infos », ce sont les informations qui apparaitront les des recherches sur Google</a:t>
            </a:r>
          </a:p>
        </p:txBody>
      </p:sp>
      <p:sp>
        <p:nvSpPr>
          <p:cNvPr id="6" name="Espace réservé du contenu 2">
            <a:extLst>
              <a:ext uri="{FF2B5EF4-FFF2-40B4-BE49-F238E27FC236}">
                <a16:creationId xmlns:a16="http://schemas.microsoft.com/office/drawing/2014/main" id="{F98A07AF-C28C-452C-A65A-0A7199492F37}"/>
              </a:ext>
            </a:extLst>
          </p:cNvPr>
          <p:cNvSpPr txBox="1">
            <a:spLocks/>
          </p:cNvSpPr>
          <p:nvPr>
            <p:custDataLst>
              <p:tags r:id="rId3"/>
            </p:custDataLst>
          </p:nvPr>
        </p:nvSpPr>
        <p:spPr>
          <a:xfrm>
            <a:off x="1354378" y="2147185"/>
            <a:ext cx="9483244" cy="4104805"/>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fr-BE" b="1" u="sng" dirty="0">
                <a:latin typeface="Calibri" panose="020F0502020204030204" pitchFamily="34" charset="0"/>
                <a:cs typeface="Calibri" panose="020F0502020204030204" pitchFamily="34" charset="0"/>
              </a:rPr>
              <a:t>Les éléments à renseigner</a:t>
            </a:r>
            <a:endParaRPr lang="fr-BE" dirty="0">
              <a:latin typeface="Calibri" panose="020F0502020204030204" pitchFamily="34" charset="0"/>
              <a:cs typeface="Calibri" panose="020F0502020204030204" pitchFamily="34" charset="0"/>
            </a:endParaRPr>
          </a:p>
          <a:p>
            <a:pPr lvl="0"/>
            <a:r>
              <a:rPr lang="fr-BE" dirty="0">
                <a:latin typeface="Calibri" panose="020F0502020204030204" pitchFamily="34" charset="0"/>
                <a:cs typeface="Calibri" panose="020F0502020204030204" pitchFamily="34" charset="0"/>
              </a:rPr>
              <a:t>Le nom de votre établissement soyez le plus complet possible (nom complet + acronyme s’il y en a un)</a:t>
            </a:r>
          </a:p>
          <a:p>
            <a:pPr lvl="0"/>
            <a:r>
              <a:rPr lang="fr-BE" dirty="0">
                <a:latin typeface="Calibri" panose="020F0502020204030204" pitchFamily="34" charset="0"/>
                <a:cs typeface="Calibri" panose="020F0502020204030204" pitchFamily="34" charset="0"/>
              </a:rPr>
              <a:t>Ajoutez une adresse accessible pour vos clients </a:t>
            </a:r>
          </a:p>
          <a:p>
            <a:pPr lvl="0"/>
            <a:r>
              <a:rPr lang="fr-BE" dirty="0">
                <a:latin typeface="Calibri" panose="020F0502020204030204" pitchFamily="34" charset="0"/>
                <a:cs typeface="Calibri" panose="020F0502020204030204" pitchFamily="34" charset="0"/>
              </a:rPr>
              <a:t>Le numéro de téléphone et adresse mail de votre entreprise </a:t>
            </a:r>
          </a:p>
          <a:p>
            <a:pPr lvl="0"/>
            <a:r>
              <a:rPr lang="fr-BE" dirty="0">
                <a:latin typeface="Calibri" panose="020F0502020204030204" pitchFamily="34" charset="0"/>
                <a:cs typeface="Calibri" panose="020F0502020204030204" pitchFamily="34" charset="0"/>
              </a:rPr>
              <a:t>Vos horaires d’ouverture et de fermeture</a:t>
            </a:r>
          </a:p>
          <a:p>
            <a:pPr lvl="0"/>
            <a:r>
              <a:rPr lang="fr-BE" dirty="0">
                <a:latin typeface="Calibri" panose="020F0502020204030204" pitchFamily="34" charset="0"/>
                <a:cs typeface="Calibri" panose="020F0502020204030204" pitchFamily="34" charset="0"/>
              </a:rPr>
              <a:t>Jours de fermetures spéciaux (repos compensatoires dans la Construction par exemple) </a:t>
            </a:r>
          </a:p>
          <a:p>
            <a:pPr lvl="0"/>
            <a:r>
              <a:rPr lang="fr-BE" dirty="0">
                <a:latin typeface="Calibri" panose="020F0502020204030204" pitchFamily="34" charset="0"/>
                <a:cs typeface="Calibri" panose="020F0502020204030204" pitchFamily="34" charset="0"/>
              </a:rPr>
              <a:t>Décrivez brièvement votre activité</a:t>
            </a:r>
          </a:p>
          <a:p>
            <a:pPr lvl="0"/>
            <a:r>
              <a:rPr lang="fr-BE" dirty="0">
                <a:latin typeface="Calibri" panose="020F0502020204030204" pitchFamily="34" charset="0"/>
                <a:cs typeface="Calibri" panose="020F0502020204030204" pitchFamily="34" charset="0"/>
              </a:rPr>
              <a:t>Sélectionnez des catégories d’activités</a:t>
            </a:r>
          </a:p>
          <a:p>
            <a:pPr lvl="0"/>
            <a:r>
              <a:rPr lang="fr-BE" dirty="0">
                <a:latin typeface="Calibri" panose="020F0502020204030204" pitchFamily="34" charset="0"/>
                <a:cs typeface="Calibri" panose="020F0502020204030204" pitchFamily="34" charset="0"/>
              </a:rPr>
              <a:t>Votre site internet ou page Facebook </a:t>
            </a:r>
          </a:p>
          <a:p>
            <a:pPr lvl="0"/>
            <a:r>
              <a:rPr lang="fr-BE" dirty="0">
                <a:latin typeface="Calibri" panose="020F0502020204030204" pitchFamily="34" charset="0"/>
                <a:cs typeface="Calibri" panose="020F0502020204030204" pitchFamily="34" charset="0"/>
              </a:rPr>
              <a:t>Ajouter des photos de vos réalisations</a:t>
            </a:r>
          </a:p>
          <a:p>
            <a:pPr marL="914400" lvl="2" indent="0">
              <a:buNone/>
            </a:pPr>
            <a:r>
              <a:rPr lang="fr-BE" i="1" dirty="0">
                <a:solidFill>
                  <a:schemeClr val="bg2">
                    <a:lumMod val="40000"/>
                    <a:lumOff val="60000"/>
                  </a:schemeClr>
                </a:solidFill>
                <a:latin typeface="Calibri" panose="020F0502020204030204" pitchFamily="34" charset="0"/>
                <a:cs typeface="Calibri" panose="020F0502020204030204" pitchFamily="34" charset="0"/>
              </a:rPr>
              <a:t>Mais pas que : logo, photos des bureaux, de l’équipe … sont également important pour donner du crédit à votre fiche entreprise</a:t>
            </a:r>
          </a:p>
          <a:p>
            <a:pPr lvl="0"/>
            <a:r>
              <a:rPr lang="fr-BE" dirty="0">
                <a:latin typeface="Calibri" panose="020F0502020204030204" pitchFamily="34" charset="0"/>
                <a:cs typeface="Calibri" panose="020F0502020204030204" pitchFamily="34" charset="0"/>
              </a:rPr>
              <a:t>Si vous avez un Menu ou des produits spécifiques, ajoutez-les</a:t>
            </a:r>
          </a:p>
        </p:txBody>
      </p:sp>
    </p:spTree>
    <p:extLst>
      <p:ext uri="{BB962C8B-B14F-4D97-AF65-F5344CB8AC3E}">
        <p14:creationId xmlns:p14="http://schemas.microsoft.com/office/powerpoint/2010/main" val="133722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052" name="Straight Connector 7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1"/>
            </p:custDataLst>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3" name="Straight Connector 72">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2"/>
            </p:custDataLst>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4" name="Straight Connector 74">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5" name="Straight Connector 76">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6" name="Straight Connector 7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57" name="Rectangle 80">
            <a:extLst>
              <a:ext uri="{FF2B5EF4-FFF2-40B4-BE49-F238E27FC236}">
                <a16:creationId xmlns:a16="http://schemas.microsoft.com/office/drawing/2014/main" id="{01E688E0-C729-4E49-9E7B-4697607D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oogle My Business : De nouvelles statistiques bientôt disponibles ! -  Partoo">
            <a:extLst>
              <a:ext uri="{FF2B5EF4-FFF2-40B4-BE49-F238E27FC236}">
                <a16:creationId xmlns:a16="http://schemas.microsoft.com/office/drawing/2014/main" id="{445C956B-8E66-4007-A498-20819819E53C}"/>
              </a:ext>
            </a:extLst>
          </p:cNvPr>
          <p:cNvPicPr>
            <a:picLocks noChangeAspect="1" noChangeArrowheads="1"/>
          </p:cNvPicPr>
          <p:nvPr>
            <p:custDataLst>
              <p:tags r:id="rId7"/>
            </p:custDataLst>
          </p:nvPr>
        </p:nvPicPr>
        <p:blipFill rotWithShape="1">
          <a:blip r:embed="rId11">
            <a:duotone>
              <a:schemeClr val="bg2">
                <a:shade val="45000"/>
                <a:satMod val="135000"/>
              </a:schemeClr>
              <a:prstClr val="white"/>
            </a:duotone>
            <a:alphaModFix amt="15000"/>
            <a:extLst>
              <a:ext uri="{28A0092B-C50C-407E-A947-70E740481C1C}">
                <a14:useLocalDpi xmlns:a14="http://schemas.microsoft.com/office/drawing/2010/main" val="0"/>
              </a:ext>
            </a:extLst>
          </a:blip>
          <a:srcRect r="53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24BECC78-2F3D-4131-AB1C-2756BEE6381B}"/>
              </a:ext>
            </a:extLst>
          </p:cNvPr>
          <p:cNvSpPr>
            <a:spLocks noGrp="1"/>
          </p:cNvSpPr>
          <p:nvPr>
            <p:ph type="title"/>
            <p:custDataLst>
              <p:tags r:id="rId8"/>
            </p:custDataLst>
          </p:nvPr>
        </p:nvSpPr>
        <p:spPr>
          <a:xfrm>
            <a:off x="684212" y="685799"/>
            <a:ext cx="10512324" cy="2971801"/>
          </a:xfrm>
        </p:spPr>
        <p:txBody>
          <a:bodyPr vert="horz" lIns="91440" tIns="45720" rIns="91440" bIns="45720" rtlCol="0" anchor="b">
            <a:normAutofit/>
          </a:bodyPr>
          <a:lstStyle/>
          <a:p>
            <a:r>
              <a:rPr lang="fr-BE" sz="4800" dirty="0">
                <a:latin typeface="Calibri" panose="020F0502020204030204" pitchFamily="34" charset="0"/>
                <a:cs typeface="Calibri" panose="020F0502020204030204" pitchFamily="34" charset="0"/>
              </a:rPr>
              <a:t>Les statistiques </a:t>
            </a:r>
            <a:br>
              <a:rPr lang="fr-BE" sz="4800" dirty="0">
                <a:latin typeface="Calibri" panose="020F0502020204030204" pitchFamily="34" charset="0"/>
                <a:cs typeface="Calibri" panose="020F0502020204030204" pitchFamily="34" charset="0"/>
              </a:rPr>
            </a:br>
            <a:r>
              <a:rPr lang="fr-BE" sz="4800" dirty="0">
                <a:latin typeface="Calibri" panose="020F0502020204030204" pitchFamily="34" charset="0"/>
                <a:cs typeface="Calibri" panose="020F0502020204030204" pitchFamily="34" charset="0"/>
              </a:rPr>
              <a:t>Google My Business</a:t>
            </a:r>
          </a:p>
        </p:txBody>
      </p:sp>
      <p:grpSp>
        <p:nvGrpSpPr>
          <p:cNvPr id="2058" name="Group 82">
            <a:extLst>
              <a:ext uri="{FF2B5EF4-FFF2-40B4-BE49-F238E27FC236}">
                <a16:creationId xmlns:a16="http://schemas.microsoft.com/office/drawing/2014/main" id="{AAD89D74-79DD-4BE2-AA8C-8672382F2520}"/>
              </a:ext>
              <a:ext uri="{C183D7F6-B498-43B3-948B-1728B52AA6E4}">
                <adec:decorative xmlns:adec="http://schemas.microsoft.com/office/drawing/2017/decorative" val="1"/>
              </a:ext>
            </a:extLst>
          </p:cNvPr>
          <p:cNvGrpSpPr>
            <a:grpSpLocks noGrp="1" noUngrp="1" noRot="1" noChangeAspect="1" noMove="1" noResize="1"/>
          </p:cNvGrpSpPr>
          <p:nvPr>
            <p:custDataLst>
              <p:tags r:id="rId9"/>
            </p:custDataLst>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84" name="Straight Connector 83">
              <a:extLst>
                <a:ext uri="{FF2B5EF4-FFF2-40B4-BE49-F238E27FC236}">
                  <a16:creationId xmlns:a16="http://schemas.microsoft.com/office/drawing/2014/main" id="{EA020D6D-57F1-4846-9467-5E54F5B88A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9" name="Straight Connector 84">
              <a:extLst>
                <a:ext uri="{FF2B5EF4-FFF2-40B4-BE49-F238E27FC236}">
                  <a16:creationId xmlns:a16="http://schemas.microsoft.com/office/drawing/2014/main" id="{FBA67610-3DFA-4B04-A0F3-FFBF2C97E8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96F9FAA7-B1F5-4E7B-BEC6-00158A5F05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64174CF9-D8AD-4A5C-BF99-57B43506DA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B76B22A1-F450-4EAF-A363-7222D3D529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447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D98CB-10F0-4CE1-8CF7-13AF07C228AE}"/>
              </a:ext>
            </a:extLst>
          </p:cNvPr>
          <p:cNvSpPr>
            <a:spLocks noGrp="1"/>
          </p:cNvSpPr>
          <p:nvPr>
            <p:ph type="title"/>
            <p:custDataLst>
              <p:tags r:id="rId1"/>
            </p:custDataLst>
          </p:nvPr>
        </p:nvSpPr>
        <p:spPr>
          <a:xfrm>
            <a:off x="4584139" y="2648097"/>
            <a:ext cx="3023721" cy="780903"/>
          </a:xfrm>
        </p:spPr>
        <p:txBody>
          <a:bodyPr/>
          <a:lstStyle/>
          <a:p>
            <a:pPr algn="ctr"/>
            <a:r>
              <a:rPr lang="fr-BE" dirty="0">
                <a:latin typeface="Calibri" panose="020F0502020204030204" pitchFamily="34" charset="0"/>
                <a:cs typeface="Calibri" panose="020F0502020204030204" pitchFamily="34" charset="0"/>
              </a:rPr>
              <a:t>Questions ? </a:t>
            </a:r>
          </a:p>
        </p:txBody>
      </p:sp>
      <p:sp>
        <p:nvSpPr>
          <p:cNvPr id="3" name="Espace réservé du texte 2">
            <a:extLst>
              <a:ext uri="{FF2B5EF4-FFF2-40B4-BE49-F238E27FC236}">
                <a16:creationId xmlns:a16="http://schemas.microsoft.com/office/drawing/2014/main" id="{F056DBF2-6847-4B4B-95BD-2CB9AFACD197}"/>
              </a:ext>
            </a:extLst>
          </p:cNvPr>
          <p:cNvSpPr>
            <a:spLocks noGrp="1"/>
          </p:cNvSpPr>
          <p:nvPr>
            <p:ph type="body" idx="1"/>
            <p:custDataLst>
              <p:tags r:id="rId2"/>
            </p:custDataLst>
          </p:nvPr>
        </p:nvSpPr>
        <p:spPr>
          <a:xfrm>
            <a:off x="264760" y="5209563"/>
            <a:ext cx="9072185" cy="1110989"/>
          </a:xfrm>
        </p:spPr>
        <p:txBody>
          <a:bodyPr>
            <a:normAutofit/>
          </a:bodyPr>
          <a:lstStyle/>
          <a:p>
            <a:r>
              <a:rPr lang="fr-BE" dirty="0"/>
              <a:t>Quentin Michel</a:t>
            </a:r>
          </a:p>
          <a:p>
            <a:r>
              <a:rPr lang="fr-BE" sz="1400" dirty="0"/>
              <a:t>Responsable Communication à la Confédération Construction Province de Luxembourg</a:t>
            </a:r>
          </a:p>
          <a:p>
            <a:r>
              <a:rPr lang="fr-BE" sz="1400" dirty="0">
                <a:hlinkClick r:id="rId4"/>
              </a:rPr>
              <a:t>q.michel@cclux.be</a:t>
            </a:r>
            <a:r>
              <a:rPr lang="fr-BE" sz="1400" dirty="0"/>
              <a:t> </a:t>
            </a:r>
          </a:p>
        </p:txBody>
      </p:sp>
    </p:spTree>
    <p:extLst>
      <p:ext uri="{BB962C8B-B14F-4D97-AF65-F5344CB8AC3E}">
        <p14:creationId xmlns:p14="http://schemas.microsoft.com/office/powerpoint/2010/main" val="86171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E7C5D-1A92-40D3-B2D9-4D17807A2263}"/>
              </a:ext>
            </a:extLst>
          </p:cNvPr>
          <p:cNvSpPr>
            <a:spLocks noGrp="1"/>
          </p:cNvSpPr>
          <p:nvPr>
            <p:ph type="title"/>
            <p:custDataLst>
              <p:tags r:id="rId1"/>
            </p:custDataLst>
          </p:nvPr>
        </p:nvSpPr>
        <p:spPr>
          <a:xfrm>
            <a:off x="713395" y="228506"/>
            <a:ext cx="9072184" cy="837967"/>
          </a:xfrm>
        </p:spPr>
        <p:txBody>
          <a:bodyPr>
            <a:normAutofit/>
          </a:bodyPr>
          <a:lstStyle/>
          <a:p>
            <a:r>
              <a:rPr lang="fr-BE" dirty="0">
                <a:latin typeface="Calibri" panose="020F0502020204030204" pitchFamily="34" charset="0"/>
                <a:cs typeface="Calibri" panose="020F0502020204030204" pitchFamily="34" charset="0"/>
              </a:rPr>
              <a:t>Mise en situation</a:t>
            </a:r>
          </a:p>
        </p:txBody>
      </p:sp>
      <p:sp>
        <p:nvSpPr>
          <p:cNvPr id="3" name="Espace réservé du contenu 2">
            <a:extLst>
              <a:ext uri="{FF2B5EF4-FFF2-40B4-BE49-F238E27FC236}">
                <a16:creationId xmlns:a16="http://schemas.microsoft.com/office/drawing/2014/main" id="{243F1552-48CC-4247-B31F-849C3B264808}"/>
              </a:ext>
            </a:extLst>
          </p:cNvPr>
          <p:cNvSpPr>
            <a:spLocks noGrp="1"/>
          </p:cNvSpPr>
          <p:nvPr>
            <p:ph idx="1"/>
            <p:custDataLst>
              <p:tags r:id="rId2"/>
            </p:custDataLst>
          </p:nvPr>
        </p:nvSpPr>
        <p:spPr>
          <a:xfrm>
            <a:off x="833250" y="781713"/>
            <a:ext cx="9483244" cy="1209768"/>
          </a:xfrm>
        </p:spPr>
        <p:txBody>
          <a:bodyPr>
            <a:normAutofit/>
          </a:bodyPr>
          <a:lstStyle/>
          <a:p>
            <a:pPr marL="0" indent="0">
              <a:buNone/>
            </a:pPr>
            <a:r>
              <a:rPr lang="fr-BE" sz="2400" dirty="0">
                <a:latin typeface="Calibri" panose="020F0502020204030204" pitchFamily="34" charset="0"/>
                <a:cs typeface="Calibri" panose="020F0502020204030204" pitchFamily="34" charset="0"/>
              </a:rPr>
              <a:t>Pouvez-vous me trouver le nom + le numéro de téléphone du restaurant chinois qui se trouve en face de la gare à Bertrix </a:t>
            </a:r>
            <a:endParaRPr lang="fr-BE" dirty="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AE3F6AC8-40DB-4D67-B37D-43F3DEE41BCF}"/>
              </a:ext>
            </a:extLst>
          </p:cNvPr>
          <p:cNvPicPr>
            <a:picLocks noChangeAspect="1"/>
          </p:cNvPicPr>
          <p:nvPr>
            <p:custDataLst>
              <p:tags r:id="rId3"/>
            </p:custDataLst>
          </p:nvPr>
        </p:nvPicPr>
        <p:blipFill>
          <a:blip r:embed="rId5"/>
          <a:stretch>
            <a:fillRect/>
          </a:stretch>
        </p:blipFill>
        <p:spPr>
          <a:xfrm>
            <a:off x="4421382" y="1972606"/>
            <a:ext cx="3349236" cy="4225967"/>
          </a:xfrm>
          <a:prstGeom prst="rect">
            <a:avLst/>
          </a:prstGeom>
        </p:spPr>
      </p:pic>
    </p:spTree>
    <p:extLst>
      <p:ext uri="{BB962C8B-B14F-4D97-AF65-F5344CB8AC3E}">
        <p14:creationId xmlns:p14="http://schemas.microsoft.com/office/powerpoint/2010/main" val="187304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E7C5D-1A92-40D3-B2D9-4D17807A2263}"/>
              </a:ext>
            </a:extLst>
          </p:cNvPr>
          <p:cNvSpPr>
            <a:spLocks noGrp="1"/>
          </p:cNvSpPr>
          <p:nvPr>
            <p:ph type="title"/>
            <p:custDataLst>
              <p:tags r:id="rId1"/>
            </p:custDataLst>
          </p:nvPr>
        </p:nvSpPr>
        <p:spPr>
          <a:xfrm>
            <a:off x="516431" y="308934"/>
            <a:ext cx="9617469" cy="837967"/>
          </a:xfrm>
        </p:spPr>
        <p:txBody>
          <a:bodyPr>
            <a:normAutofit fontScale="90000"/>
          </a:bodyPr>
          <a:lstStyle/>
          <a:p>
            <a:r>
              <a:rPr lang="fr-BE" dirty="0">
                <a:latin typeface="Calibri" panose="020F0502020204030204" pitchFamily="34" charset="0"/>
                <a:cs typeface="Calibri" panose="020F0502020204030204" pitchFamily="34" charset="0"/>
              </a:rPr>
              <a:t>Recherche sur Google, Comment ça fonctionne ? </a:t>
            </a:r>
          </a:p>
        </p:txBody>
      </p:sp>
      <p:pic>
        <p:nvPicPr>
          <p:cNvPr id="5" name="Image 4">
            <a:extLst>
              <a:ext uri="{FF2B5EF4-FFF2-40B4-BE49-F238E27FC236}">
                <a16:creationId xmlns:a16="http://schemas.microsoft.com/office/drawing/2014/main" id="{D6C03623-B6CB-4B57-A803-D50E074B3447}"/>
              </a:ext>
            </a:extLst>
          </p:cNvPr>
          <p:cNvPicPr>
            <a:picLocks noChangeAspect="1"/>
          </p:cNvPicPr>
          <p:nvPr>
            <p:custDataLst>
              <p:tags r:id="rId2"/>
            </p:custDataLst>
          </p:nvPr>
        </p:nvPicPr>
        <p:blipFill rotWithShape="1">
          <a:blip r:embed="rId4"/>
          <a:srcRect t="5470" r="9342" b="17823"/>
          <a:stretch/>
        </p:blipFill>
        <p:spPr>
          <a:xfrm>
            <a:off x="2452054" y="1505250"/>
            <a:ext cx="7287891" cy="4624832"/>
          </a:xfrm>
          <a:prstGeom prst="rect">
            <a:avLst/>
          </a:prstGeom>
        </p:spPr>
      </p:pic>
    </p:spTree>
    <p:extLst>
      <p:ext uri="{BB962C8B-B14F-4D97-AF65-F5344CB8AC3E}">
        <p14:creationId xmlns:p14="http://schemas.microsoft.com/office/powerpoint/2010/main" val="13325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E7C5D-1A92-40D3-B2D9-4D17807A2263}"/>
              </a:ext>
            </a:extLst>
          </p:cNvPr>
          <p:cNvSpPr>
            <a:spLocks noGrp="1"/>
          </p:cNvSpPr>
          <p:nvPr>
            <p:ph type="title"/>
            <p:custDataLst>
              <p:tags r:id="rId1"/>
            </p:custDataLst>
          </p:nvPr>
        </p:nvSpPr>
        <p:spPr>
          <a:xfrm>
            <a:off x="713395" y="228506"/>
            <a:ext cx="9072184" cy="837967"/>
          </a:xfrm>
        </p:spPr>
        <p:txBody>
          <a:bodyPr>
            <a:normAutofit/>
          </a:bodyPr>
          <a:lstStyle/>
          <a:p>
            <a:r>
              <a:rPr lang="fr-BE" dirty="0">
                <a:latin typeface="Calibri" panose="020F0502020204030204" pitchFamily="34" charset="0"/>
                <a:cs typeface="Calibri" panose="020F0502020204030204" pitchFamily="34" charset="0"/>
              </a:rPr>
              <a:t>Un seul objectif </a:t>
            </a:r>
            <a:r>
              <a:rPr lang="fr-BE" dirty="0">
                <a:latin typeface="Calibri" panose="020F0502020204030204" pitchFamily="34" charset="0"/>
                <a:cs typeface="Calibri" panose="020F0502020204030204" pitchFamily="34" charset="0"/>
                <a:sym typeface="Wingdings" panose="05000000000000000000" pitchFamily="2" charset="2"/>
              </a:rPr>
              <a:t> être bien référencé ! </a:t>
            </a:r>
            <a:endParaRPr lang="fr-BE"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243F1552-48CC-4247-B31F-849C3B264808}"/>
              </a:ext>
            </a:extLst>
          </p:cNvPr>
          <p:cNvSpPr>
            <a:spLocks noGrp="1"/>
          </p:cNvSpPr>
          <p:nvPr>
            <p:ph idx="1"/>
            <p:custDataLst>
              <p:tags r:id="rId2"/>
            </p:custDataLst>
          </p:nvPr>
        </p:nvSpPr>
        <p:spPr>
          <a:xfrm>
            <a:off x="900362" y="647490"/>
            <a:ext cx="10340886" cy="2255102"/>
          </a:xfrm>
        </p:spPr>
        <p:txBody>
          <a:bodyPr>
            <a:normAutofit/>
          </a:bodyPr>
          <a:lstStyle/>
          <a:p>
            <a:pPr marL="0" indent="0">
              <a:buNone/>
            </a:pPr>
            <a:r>
              <a:rPr lang="fr-BE" sz="2400" b="1" u="sng" dirty="0">
                <a:latin typeface="Calibri" panose="020F0502020204030204" pitchFamily="34" charset="0"/>
                <a:cs typeface="Calibri" panose="020F0502020204030204" pitchFamily="34" charset="0"/>
              </a:rPr>
              <a:t>Comment faire ? </a:t>
            </a:r>
            <a:endParaRPr lang="fr-BE" dirty="0">
              <a:latin typeface="Calibri" panose="020F0502020204030204" pitchFamily="34" charset="0"/>
              <a:cs typeface="Calibri" panose="020F0502020204030204" pitchFamily="34" charset="0"/>
            </a:endParaRPr>
          </a:p>
          <a:p>
            <a:r>
              <a:rPr lang="fr-BE" dirty="0">
                <a:latin typeface="Calibri" panose="020F0502020204030204" pitchFamily="34" charset="0"/>
                <a:cs typeface="Calibri" panose="020F0502020204030204" pitchFamily="34" charset="0"/>
              </a:rPr>
              <a:t>SEO (</a:t>
            </a:r>
            <a:r>
              <a:rPr lang="fr-BE" dirty="0" err="1">
                <a:latin typeface="Calibri" panose="020F0502020204030204" pitchFamily="34" charset="0"/>
                <a:cs typeface="Calibri" panose="020F0502020204030204" pitchFamily="34" charset="0"/>
              </a:rPr>
              <a:t>Search</a:t>
            </a:r>
            <a:r>
              <a:rPr lang="fr-BE" dirty="0">
                <a:latin typeface="Calibri" panose="020F0502020204030204" pitchFamily="34" charset="0"/>
                <a:cs typeface="Calibri" panose="020F0502020204030204" pitchFamily="34" charset="0"/>
              </a:rPr>
              <a:t> Engine </a:t>
            </a:r>
            <a:r>
              <a:rPr lang="fr-BE" dirty="0" err="1">
                <a:latin typeface="Calibri" panose="020F0502020204030204" pitchFamily="34" charset="0"/>
                <a:cs typeface="Calibri" panose="020F0502020204030204" pitchFamily="34" charset="0"/>
              </a:rPr>
              <a:t>Optimization</a:t>
            </a:r>
            <a:r>
              <a:rPr lang="fr-BE" dirty="0">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sym typeface="Wingdings" panose="05000000000000000000" pitchFamily="2" charset="2"/>
              </a:rPr>
              <a:t> optimisation de votre site internet + Google My Business</a:t>
            </a:r>
            <a:endParaRPr lang="fr-BE" dirty="0">
              <a:latin typeface="Calibri" panose="020F0502020204030204" pitchFamily="34" charset="0"/>
              <a:cs typeface="Calibri" panose="020F0502020204030204" pitchFamily="34" charset="0"/>
            </a:endParaRPr>
          </a:p>
          <a:p>
            <a:r>
              <a:rPr lang="fr-BE" dirty="0">
                <a:latin typeface="Calibri" panose="020F0502020204030204" pitchFamily="34" charset="0"/>
                <a:cs typeface="Calibri" panose="020F0502020204030204" pitchFamily="34" charset="0"/>
              </a:rPr>
              <a:t>SEA (</a:t>
            </a:r>
            <a:r>
              <a:rPr lang="fr-BE" dirty="0" err="1">
                <a:latin typeface="Calibri" panose="020F0502020204030204" pitchFamily="34" charset="0"/>
                <a:cs typeface="Calibri" panose="020F0502020204030204" pitchFamily="34" charset="0"/>
              </a:rPr>
              <a:t>Search</a:t>
            </a:r>
            <a:r>
              <a:rPr lang="fr-BE" dirty="0">
                <a:latin typeface="Calibri" panose="020F0502020204030204" pitchFamily="34" charset="0"/>
                <a:cs typeface="Calibri" panose="020F0502020204030204" pitchFamily="34" charset="0"/>
              </a:rPr>
              <a:t> Engine Advertising) </a:t>
            </a:r>
            <a:r>
              <a:rPr lang="fr-BE" dirty="0">
                <a:latin typeface="Calibri" panose="020F0502020204030204" pitchFamily="34" charset="0"/>
                <a:cs typeface="Calibri" panose="020F0502020204030204" pitchFamily="34" charset="0"/>
                <a:sym typeface="Wingdings" panose="05000000000000000000" pitchFamily="2" charset="2"/>
              </a:rPr>
              <a:t> achat de mots clés</a:t>
            </a:r>
            <a:endParaRPr lang="fr-BE"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6C61F9D6-12DE-486C-A1FE-10DD611F530A}"/>
              </a:ext>
            </a:extLst>
          </p:cNvPr>
          <p:cNvPicPr>
            <a:picLocks noChangeAspect="1"/>
          </p:cNvPicPr>
          <p:nvPr>
            <p:custDataLst>
              <p:tags r:id="rId3"/>
            </p:custDataLst>
          </p:nvPr>
        </p:nvPicPr>
        <p:blipFill>
          <a:blip r:embed="rId5"/>
          <a:stretch>
            <a:fillRect/>
          </a:stretch>
        </p:blipFill>
        <p:spPr>
          <a:xfrm>
            <a:off x="3615446" y="2712797"/>
            <a:ext cx="4961107" cy="3976318"/>
          </a:xfrm>
          <a:prstGeom prst="rect">
            <a:avLst/>
          </a:prstGeom>
        </p:spPr>
      </p:pic>
    </p:spTree>
    <p:extLst>
      <p:ext uri="{BB962C8B-B14F-4D97-AF65-F5344CB8AC3E}">
        <p14:creationId xmlns:p14="http://schemas.microsoft.com/office/powerpoint/2010/main" val="1922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E7C5D-1A92-40D3-B2D9-4D17807A2263}"/>
              </a:ext>
            </a:extLst>
          </p:cNvPr>
          <p:cNvSpPr>
            <a:spLocks noGrp="1"/>
          </p:cNvSpPr>
          <p:nvPr>
            <p:ph type="title"/>
            <p:custDataLst>
              <p:tags r:id="rId1"/>
            </p:custDataLst>
          </p:nvPr>
        </p:nvSpPr>
        <p:spPr>
          <a:xfrm>
            <a:off x="608711" y="39149"/>
            <a:ext cx="9072184" cy="837967"/>
          </a:xfrm>
        </p:spPr>
        <p:txBody>
          <a:bodyPr>
            <a:normAutofit/>
          </a:bodyPr>
          <a:lstStyle/>
          <a:p>
            <a:r>
              <a:rPr lang="fr-BE" dirty="0">
                <a:latin typeface="Calibri" panose="020F0502020204030204" pitchFamily="34" charset="0"/>
                <a:cs typeface="Calibri" panose="020F0502020204030204" pitchFamily="34" charset="0"/>
              </a:rPr>
              <a:t>Google My Business dans tout ça ? </a:t>
            </a:r>
          </a:p>
        </p:txBody>
      </p:sp>
      <p:sp>
        <p:nvSpPr>
          <p:cNvPr id="3" name="Espace réservé du contenu 2">
            <a:extLst>
              <a:ext uri="{FF2B5EF4-FFF2-40B4-BE49-F238E27FC236}">
                <a16:creationId xmlns:a16="http://schemas.microsoft.com/office/drawing/2014/main" id="{243F1552-48CC-4247-B31F-849C3B264808}"/>
              </a:ext>
            </a:extLst>
          </p:cNvPr>
          <p:cNvSpPr>
            <a:spLocks noGrp="1"/>
          </p:cNvSpPr>
          <p:nvPr>
            <p:ph idx="1"/>
            <p:custDataLst>
              <p:tags r:id="rId2"/>
            </p:custDataLst>
          </p:nvPr>
        </p:nvSpPr>
        <p:spPr>
          <a:xfrm>
            <a:off x="939567" y="533633"/>
            <a:ext cx="9253057" cy="4697834"/>
          </a:xfrm>
        </p:spPr>
        <p:txBody>
          <a:bodyPr>
            <a:normAutofit/>
          </a:bodyPr>
          <a:lstStyle/>
          <a:p>
            <a:pPr marL="0" indent="0">
              <a:buNone/>
            </a:pPr>
            <a:r>
              <a:rPr lang="fr-BE" dirty="0"/>
              <a:t>Les infos GMB sont automatiquement reprises sur Google &amp; Google </a:t>
            </a:r>
            <a:r>
              <a:rPr lang="fr-BE" dirty="0" err="1"/>
              <a:t>Maps</a:t>
            </a:r>
            <a:endParaRPr lang="fr-BE" dirty="0"/>
          </a:p>
          <a:p>
            <a:pPr marL="0" indent="0">
              <a:buNone/>
            </a:pPr>
            <a:endParaRPr lang="fr-BE" dirty="0"/>
          </a:p>
          <a:p>
            <a:pPr marL="0" indent="0">
              <a:buNone/>
            </a:pPr>
            <a:endParaRPr lang="fr-BE" dirty="0"/>
          </a:p>
          <a:p>
            <a:pPr marL="0" indent="0">
              <a:buNone/>
            </a:pPr>
            <a:endParaRPr lang="fr-BE" dirty="0"/>
          </a:p>
          <a:p>
            <a:pPr marL="0" indent="0">
              <a:buNone/>
            </a:pPr>
            <a:endParaRPr lang="fr-BE" dirty="0"/>
          </a:p>
          <a:p>
            <a:pPr marL="0" indent="0">
              <a:buNone/>
            </a:pPr>
            <a:endParaRPr lang="fr-BE" dirty="0"/>
          </a:p>
          <a:p>
            <a:pPr marL="0" indent="0">
              <a:buNone/>
            </a:pPr>
            <a:endParaRPr lang="fr-BE" dirty="0"/>
          </a:p>
          <a:p>
            <a:pPr marL="0" indent="0">
              <a:buNone/>
            </a:pPr>
            <a:endParaRPr lang="fr-BE" dirty="0"/>
          </a:p>
          <a:p>
            <a:pPr marL="0" indent="0">
              <a:buNone/>
            </a:pPr>
            <a:endParaRPr lang="fr-BE" dirty="0"/>
          </a:p>
          <a:p>
            <a:pPr marL="0" indent="0">
              <a:buNone/>
            </a:pPr>
            <a:endParaRPr lang="fr-BE" dirty="0"/>
          </a:p>
        </p:txBody>
      </p:sp>
      <p:pic>
        <p:nvPicPr>
          <p:cNvPr id="4" name="Image 3">
            <a:extLst>
              <a:ext uri="{FF2B5EF4-FFF2-40B4-BE49-F238E27FC236}">
                <a16:creationId xmlns:a16="http://schemas.microsoft.com/office/drawing/2014/main" id="{75D0A1E0-363B-4689-9978-8AA308EB8A67}"/>
              </a:ext>
            </a:extLst>
          </p:cNvPr>
          <p:cNvPicPr>
            <a:picLocks noChangeAspect="1"/>
          </p:cNvPicPr>
          <p:nvPr>
            <p:custDataLst>
              <p:tags r:id="rId3"/>
            </p:custDataLst>
          </p:nvPr>
        </p:nvPicPr>
        <p:blipFill>
          <a:blip r:embed="rId6"/>
          <a:stretch>
            <a:fillRect/>
          </a:stretch>
        </p:blipFill>
        <p:spPr>
          <a:xfrm>
            <a:off x="784879" y="1891093"/>
            <a:ext cx="7251773" cy="3441715"/>
          </a:xfrm>
          <a:prstGeom prst="rect">
            <a:avLst/>
          </a:prstGeom>
        </p:spPr>
      </p:pic>
      <p:grpSp>
        <p:nvGrpSpPr>
          <p:cNvPr id="7" name="Groupe 6">
            <a:extLst>
              <a:ext uri="{FF2B5EF4-FFF2-40B4-BE49-F238E27FC236}">
                <a16:creationId xmlns:a16="http://schemas.microsoft.com/office/drawing/2014/main" id="{FA37D827-AC4A-4104-B159-47210656C660}"/>
              </a:ext>
            </a:extLst>
          </p:cNvPr>
          <p:cNvGrpSpPr/>
          <p:nvPr>
            <p:custDataLst>
              <p:tags r:id="rId4"/>
            </p:custDataLst>
          </p:nvPr>
        </p:nvGrpSpPr>
        <p:grpSpPr>
          <a:xfrm>
            <a:off x="8576488" y="1157681"/>
            <a:ext cx="2931300" cy="5488987"/>
            <a:chOff x="7361991" y="-272791"/>
            <a:chExt cx="4788810" cy="6936237"/>
          </a:xfrm>
        </p:grpSpPr>
        <p:pic>
          <p:nvPicPr>
            <p:cNvPr id="5" name="Image 4">
              <a:extLst>
                <a:ext uri="{FF2B5EF4-FFF2-40B4-BE49-F238E27FC236}">
                  <a16:creationId xmlns:a16="http://schemas.microsoft.com/office/drawing/2014/main" id="{AA01E566-75B0-4CFB-AE10-43E575D678A3}"/>
                </a:ext>
              </a:extLst>
            </p:cNvPr>
            <p:cNvPicPr>
              <a:picLocks noChangeAspect="1"/>
            </p:cNvPicPr>
            <p:nvPr/>
          </p:nvPicPr>
          <p:blipFill>
            <a:blip r:embed="rId7"/>
            <a:stretch>
              <a:fillRect/>
            </a:stretch>
          </p:blipFill>
          <p:spPr>
            <a:xfrm>
              <a:off x="7361991" y="2109167"/>
              <a:ext cx="4788810" cy="4554279"/>
            </a:xfrm>
            <a:prstGeom prst="rect">
              <a:avLst/>
            </a:prstGeom>
          </p:spPr>
        </p:pic>
        <p:pic>
          <p:nvPicPr>
            <p:cNvPr id="6" name="Image 5">
              <a:extLst>
                <a:ext uri="{FF2B5EF4-FFF2-40B4-BE49-F238E27FC236}">
                  <a16:creationId xmlns:a16="http://schemas.microsoft.com/office/drawing/2014/main" id="{5B5572E2-75E7-452F-AA31-7C34F3DECBCA}"/>
                </a:ext>
              </a:extLst>
            </p:cNvPr>
            <p:cNvPicPr>
              <a:picLocks noChangeAspect="1"/>
            </p:cNvPicPr>
            <p:nvPr/>
          </p:nvPicPr>
          <p:blipFill>
            <a:blip r:embed="rId8"/>
            <a:stretch>
              <a:fillRect/>
            </a:stretch>
          </p:blipFill>
          <p:spPr>
            <a:xfrm>
              <a:off x="7361991" y="-272791"/>
              <a:ext cx="4788810" cy="2381958"/>
            </a:xfrm>
            <a:prstGeom prst="rect">
              <a:avLst/>
            </a:prstGeom>
          </p:spPr>
        </p:pic>
      </p:grpSp>
    </p:spTree>
    <p:extLst>
      <p:ext uri="{BB962C8B-B14F-4D97-AF65-F5344CB8AC3E}">
        <p14:creationId xmlns:p14="http://schemas.microsoft.com/office/powerpoint/2010/main" val="115422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E7C5D-1A92-40D3-B2D9-4D17807A2263}"/>
              </a:ext>
            </a:extLst>
          </p:cNvPr>
          <p:cNvSpPr>
            <a:spLocks noGrp="1"/>
          </p:cNvSpPr>
          <p:nvPr>
            <p:ph type="title"/>
            <p:custDataLst>
              <p:tags r:id="rId1"/>
            </p:custDataLst>
          </p:nvPr>
        </p:nvSpPr>
        <p:spPr>
          <a:xfrm>
            <a:off x="721784" y="622788"/>
            <a:ext cx="9072184" cy="837967"/>
          </a:xfrm>
        </p:spPr>
        <p:txBody>
          <a:bodyPr>
            <a:normAutofit/>
          </a:bodyPr>
          <a:lstStyle/>
          <a:p>
            <a:r>
              <a:rPr lang="fr-BE" dirty="0">
                <a:latin typeface="Calibri" panose="020F0502020204030204" pitchFamily="34" charset="0"/>
                <a:cs typeface="Calibri" panose="020F0502020204030204" pitchFamily="34" charset="0"/>
              </a:rPr>
              <a:t>Google My Business dans tout ça ? </a:t>
            </a:r>
          </a:p>
        </p:txBody>
      </p:sp>
      <p:sp>
        <p:nvSpPr>
          <p:cNvPr id="3" name="Espace réservé du contenu 2">
            <a:extLst>
              <a:ext uri="{FF2B5EF4-FFF2-40B4-BE49-F238E27FC236}">
                <a16:creationId xmlns:a16="http://schemas.microsoft.com/office/drawing/2014/main" id="{243F1552-48CC-4247-B31F-849C3B264808}"/>
              </a:ext>
            </a:extLst>
          </p:cNvPr>
          <p:cNvSpPr>
            <a:spLocks noGrp="1"/>
          </p:cNvSpPr>
          <p:nvPr>
            <p:ph idx="1"/>
            <p:custDataLst>
              <p:tags r:id="rId2"/>
            </p:custDataLst>
          </p:nvPr>
        </p:nvSpPr>
        <p:spPr>
          <a:xfrm>
            <a:off x="1009419" y="1571374"/>
            <a:ext cx="9483244" cy="3715251"/>
          </a:xfrm>
        </p:spPr>
        <p:txBody>
          <a:bodyPr>
            <a:normAutofit/>
          </a:bodyPr>
          <a:lstStyle/>
          <a:p>
            <a:pPr marL="0" indent="0">
              <a:buNone/>
            </a:pPr>
            <a:r>
              <a:rPr lang="fr-BE" sz="2400" b="1" u="sng" dirty="0">
                <a:latin typeface="Calibri" panose="020F0502020204030204" pitchFamily="34" charset="0"/>
                <a:cs typeface="Calibri" panose="020F0502020204030204" pitchFamily="34" charset="0"/>
              </a:rPr>
              <a:t>Pourquoi faut-il absolument gérer sa page ?</a:t>
            </a:r>
          </a:p>
          <a:p>
            <a:pPr marL="0" indent="0">
              <a:buNone/>
            </a:pPr>
            <a:endParaRPr lang="fr-BE" sz="1200" b="1" u="sng" dirty="0">
              <a:latin typeface="Calibri" panose="020F0502020204030204" pitchFamily="34" charset="0"/>
              <a:cs typeface="Calibri" panose="020F0502020204030204" pitchFamily="34" charset="0"/>
            </a:endParaRPr>
          </a:p>
          <a:p>
            <a:r>
              <a:rPr lang="fr-BE" sz="2400" dirty="0">
                <a:latin typeface="Calibri" panose="020F0502020204030204" pitchFamily="34" charset="0"/>
                <a:cs typeface="Calibri" panose="020F0502020204030204" pitchFamily="34" charset="0"/>
              </a:rPr>
              <a:t>Contrôler les données visibles de votre entreprise </a:t>
            </a:r>
          </a:p>
          <a:p>
            <a:r>
              <a:rPr lang="fr-BE" sz="2400" dirty="0">
                <a:latin typeface="Calibri" panose="020F0502020204030204" pitchFamily="34" charset="0"/>
                <a:cs typeface="Calibri" panose="020F0502020204030204" pitchFamily="34" charset="0"/>
              </a:rPr>
              <a:t>Crédibiliser votre entreprise </a:t>
            </a:r>
          </a:p>
          <a:p>
            <a:r>
              <a:rPr lang="fr-BE" sz="2400" dirty="0">
                <a:latin typeface="Calibri" panose="020F0502020204030204" pitchFamily="34" charset="0"/>
                <a:cs typeface="Calibri" panose="020F0502020204030204" pitchFamily="34" charset="0"/>
              </a:rPr>
              <a:t>Être visible au même titre que ses concurrents </a:t>
            </a:r>
          </a:p>
          <a:p>
            <a:r>
              <a:rPr lang="fr-BE" sz="2400" dirty="0">
                <a:latin typeface="Calibri" panose="020F0502020204030204" pitchFamily="34" charset="0"/>
                <a:cs typeface="Calibri" panose="020F0502020204030204" pitchFamily="34" charset="0"/>
              </a:rPr>
              <a:t>Apparaitre dans les recherches de proximité</a:t>
            </a:r>
          </a:p>
          <a:p>
            <a:r>
              <a:rPr lang="fr-BE" sz="2400" dirty="0">
                <a:latin typeface="Calibri" panose="020F0502020204030204" pitchFamily="34" charset="0"/>
                <a:cs typeface="Calibri" panose="020F0502020204030204" pitchFamily="34" charset="0"/>
              </a:rPr>
              <a:t>Récolter les avis de vos clients</a:t>
            </a:r>
            <a:endParaRPr lang="fr-B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961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E7C5D-1A92-40D3-B2D9-4D17807A2263}"/>
              </a:ext>
            </a:extLst>
          </p:cNvPr>
          <p:cNvSpPr>
            <a:spLocks noGrp="1"/>
          </p:cNvSpPr>
          <p:nvPr>
            <p:ph type="title"/>
            <p:custDataLst>
              <p:tags r:id="rId1"/>
            </p:custDataLst>
          </p:nvPr>
        </p:nvSpPr>
        <p:spPr>
          <a:xfrm>
            <a:off x="713395" y="228506"/>
            <a:ext cx="9072184" cy="837967"/>
          </a:xfrm>
        </p:spPr>
        <p:txBody>
          <a:bodyPr>
            <a:normAutofit/>
          </a:bodyPr>
          <a:lstStyle/>
          <a:p>
            <a:r>
              <a:rPr lang="fr-BE" dirty="0">
                <a:latin typeface="Calibri" panose="020F0502020204030204" pitchFamily="34" charset="0"/>
                <a:cs typeface="Calibri" panose="020F0502020204030204" pitchFamily="34" charset="0"/>
              </a:rPr>
              <a:t>Gérer sa page Google My Business</a:t>
            </a:r>
          </a:p>
        </p:txBody>
      </p:sp>
      <p:sp>
        <p:nvSpPr>
          <p:cNvPr id="10" name="Espace réservé du contenu 2">
            <a:extLst>
              <a:ext uri="{FF2B5EF4-FFF2-40B4-BE49-F238E27FC236}">
                <a16:creationId xmlns:a16="http://schemas.microsoft.com/office/drawing/2014/main" id="{37538928-D513-49FB-A9E7-6964E3A93E0D}"/>
              </a:ext>
            </a:extLst>
          </p:cNvPr>
          <p:cNvSpPr txBox="1">
            <a:spLocks/>
          </p:cNvSpPr>
          <p:nvPr>
            <p:custDataLst>
              <p:tags r:id="rId2"/>
            </p:custDataLst>
          </p:nvPr>
        </p:nvSpPr>
        <p:spPr>
          <a:xfrm>
            <a:off x="917497" y="1066473"/>
            <a:ext cx="9483244" cy="133669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fr-BE" sz="2200" dirty="0">
                <a:latin typeface="Calibri" panose="020F0502020204030204" pitchFamily="34" charset="0"/>
                <a:cs typeface="Calibri" panose="020F0502020204030204" pitchFamily="34" charset="0"/>
              </a:rPr>
              <a:t>Première étape, se rendre sur </a:t>
            </a:r>
            <a:r>
              <a:rPr lang="fr-BE" sz="2200" dirty="0">
                <a:latin typeface="Calibri" panose="020F0502020204030204" pitchFamily="34" charset="0"/>
                <a:cs typeface="Calibri" panose="020F0502020204030204" pitchFamily="34" charset="0"/>
                <a:hlinkClick r:id="rId5"/>
              </a:rPr>
              <a:t>https://www.google.com/business/</a:t>
            </a:r>
            <a:r>
              <a:rPr lang="fr-BE" sz="2200" dirty="0">
                <a:latin typeface="Calibri" panose="020F0502020204030204" pitchFamily="34" charset="0"/>
                <a:cs typeface="Calibri" panose="020F0502020204030204" pitchFamily="34" charset="0"/>
              </a:rPr>
              <a:t> </a:t>
            </a:r>
          </a:p>
        </p:txBody>
      </p:sp>
      <p:pic>
        <p:nvPicPr>
          <p:cNvPr id="13" name="Image 12">
            <a:extLst>
              <a:ext uri="{FF2B5EF4-FFF2-40B4-BE49-F238E27FC236}">
                <a16:creationId xmlns:a16="http://schemas.microsoft.com/office/drawing/2014/main" id="{2A704CD8-3BED-4860-9140-A50FA729DB0E}"/>
              </a:ext>
            </a:extLst>
          </p:cNvPr>
          <p:cNvPicPr>
            <a:picLocks noChangeAspect="1"/>
          </p:cNvPicPr>
          <p:nvPr>
            <p:custDataLst>
              <p:tags r:id="rId3"/>
            </p:custDataLst>
          </p:nvPr>
        </p:nvPicPr>
        <p:blipFill>
          <a:blip r:embed="rId6"/>
          <a:stretch>
            <a:fillRect/>
          </a:stretch>
        </p:blipFill>
        <p:spPr>
          <a:xfrm>
            <a:off x="2539827" y="2198886"/>
            <a:ext cx="7112345" cy="4078285"/>
          </a:xfrm>
          <a:prstGeom prst="rect">
            <a:avLst/>
          </a:prstGeom>
        </p:spPr>
      </p:pic>
    </p:spTree>
    <p:extLst>
      <p:ext uri="{BB962C8B-B14F-4D97-AF65-F5344CB8AC3E}">
        <p14:creationId xmlns:p14="http://schemas.microsoft.com/office/powerpoint/2010/main" val="401937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97F24DC-743E-47F6-8EB8-55A19042DF3F}"/>
              </a:ext>
            </a:extLst>
          </p:cNvPr>
          <p:cNvPicPr>
            <a:picLocks noChangeAspect="1"/>
          </p:cNvPicPr>
          <p:nvPr>
            <p:custDataLst>
              <p:tags r:id="rId1"/>
            </p:custDataLst>
          </p:nvPr>
        </p:nvPicPr>
        <p:blipFill>
          <a:blip r:embed="rId3"/>
          <a:stretch>
            <a:fillRect/>
          </a:stretch>
        </p:blipFill>
        <p:spPr>
          <a:xfrm>
            <a:off x="1557337" y="971550"/>
            <a:ext cx="9077325" cy="4914900"/>
          </a:xfrm>
          <a:prstGeom prst="rect">
            <a:avLst/>
          </a:prstGeom>
        </p:spPr>
      </p:pic>
    </p:spTree>
    <p:extLst>
      <p:ext uri="{BB962C8B-B14F-4D97-AF65-F5344CB8AC3E}">
        <p14:creationId xmlns:p14="http://schemas.microsoft.com/office/powerpoint/2010/main" val="421748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E7C5D-1A92-40D3-B2D9-4D17807A2263}"/>
              </a:ext>
            </a:extLst>
          </p:cNvPr>
          <p:cNvSpPr>
            <a:spLocks noGrp="1"/>
          </p:cNvSpPr>
          <p:nvPr>
            <p:ph type="title"/>
            <p:custDataLst>
              <p:tags r:id="rId1"/>
            </p:custDataLst>
          </p:nvPr>
        </p:nvSpPr>
        <p:spPr>
          <a:xfrm>
            <a:off x="713395" y="228506"/>
            <a:ext cx="9072184" cy="837967"/>
          </a:xfrm>
        </p:spPr>
        <p:txBody>
          <a:bodyPr>
            <a:normAutofit/>
          </a:bodyPr>
          <a:lstStyle/>
          <a:p>
            <a:r>
              <a:rPr lang="fr-BE" dirty="0">
                <a:latin typeface="Calibri" panose="020F0502020204030204" pitchFamily="34" charset="0"/>
                <a:cs typeface="Calibri" panose="020F0502020204030204" pitchFamily="34" charset="0"/>
              </a:rPr>
              <a:t>Gérer sa page Google My Business</a:t>
            </a:r>
          </a:p>
        </p:txBody>
      </p:sp>
      <p:sp>
        <p:nvSpPr>
          <p:cNvPr id="3" name="Espace réservé du contenu 2">
            <a:extLst>
              <a:ext uri="{FF2B5EF4-FFF2-40B4-BE49-F238E27FC236}">
                <a16:creationId xmlns:a16="http://schemas.microsoft.com/office/drawing/2014/main" id="{243F1552-48CC-4247-B31F-849C3B264808}"/>
              </a:ext>
            </a:extLst>
          </p:cNvPr>
          <p:cNvSpPr>
            <a:spLocks noGrp="1"/>
          </p:cNvSpPr>
          <p:nvPr>
            <p:ph idx="1"/>
            <p:custDataLst>
              <p:tags r:id="rId2"/>
            </p:custDataLst>
          </p:nvPr>
        </p:nvSpPr>
        <p:spPr>
          <a:xfrm>
            <a:off x="319113" y="434034"/>
            <a:ext cx="10611742" cy="5639595"/>
          </a:xfrm>
        </p:spPr>
        <p:txBody>
          <a:bodyPr>
            <a:normAutofit/>
          </a:bodyPr>
          <a:lstStyle/>
          <a:p>
            <a:pPr marL="0" indent="0" algn="just">
              <a:buNone/>
            </a:pPr>
            <a:r>
              <a:rPr lang="fr-BE" sz="2400" u="sng" dirty="0">
                <a:latin typeface="Calibri" panose="020F0502020204030204" pitchFamily="34" charset="0"/>
                <a:cs typeface="Calibri" panose="020F0502020204030204" pitchFamily="34" charset="0"/>
              </a:rPr>
              <a:t>Deux cas de figure :</a:t>
            </a:r>
          </a:p>
          <a:p>
            <a:pPr marL="914400" lvl="1" indent="-457200" algn="just">
              <a:buFont typeface="+mj-lt"/>
              <a:buAutoNum type="arabicPeriod"/>
            </a:pPr>
            <a:r>
              <a:rPr lang="fr-FR" sz="2200" dirty="0">
                <a:solidFill>
                  <a:schemeClr val="tx1"/>
                </a:solidFill>
                <a:latin typeface="Calibri" panose="020F0502020204030204" pitchFamily="34" charset="0"/>
                <a:cs typeface="Calibri" panose="020F0502020204030204" pitchFamily="34" charset="0"/>
              </a:rPr>
              <a:t>La fiche </a:t>
            </a:r>
            <a:r>
              <a:rPr lang="fr-FR" sz="2200" dirty="0" err="1">
                <a:solidFill>
                  <a:schemeClr val="tx1"/>
                </a:solidFill>
                <a:latin typeface="Calibri" panose="020F0502020204030204" pitchFamily="34" charset="0"/>
                <a:cs typeface="Calibri" panose="020F0502020204030204" pitchFamily="34" charset="0"/>
              </a:rPr>
              <a:t>My</a:t>
            </a:r>
            <a:r>
              <a:rPr lang="fr-FR" sz="2200" dirty="0">
                <a:solidFill>
                  <a:schemeClr val="tx1"/>
                </a:solidFill>
                <a:latin typeface="Calibri" panose="020F0502020204030204" pitchFamily="34" charset="0"/>
                <a:cs typeface="Calibri" panose="020F0502020204030204" pitchFamily="34" charset="0"/>
              </a:rPr>
              <a:t> Business de votre entreprise existe, mais vous n’avez pas les accès</a:t>
            </a:r>
            <a:endParaRPr lang="fr-BE" sz="2000" dirty="0">
              <a:solidFill>
                <a:schemeClr val="tx1"/>
              </a:solidFill>
              <a:latin typeface="Calibri" panose="020F0502020204030204" pitchFamily="34" charset="0"/>
              <a:cs typeface="Calibri" panose="020F0502020204030204" pitchFamily="34" charset="0"/>
            </a:endParaRPr>
          </a:p>
          <a:p>
            <a:pPr marL="914400" lvl="2" indent="0" algn="just">
              <a:buNone/>
            </a:pPr>
            <a:r>
              <a:rPr lang="fr-BE" sz="1700" dirty="0">
                <a:latin typeface="Calibri" panose="020F0502020204030204" pitchFamily="34" charset="0"/>
                <a:cs typeface="Calibri" panose="020F0502020204030204" pitchFamily="34" charset="0"/>
              </a:rPr>
              <a:t>Il se peut que votre page ait été créée automatiquement par Google en regroupant les informations déjà disponibles ailleurs sur internet OU une autre personne avant vous a revendiqué la propriété (ancien collaborateur par exemple).</a:t>
            </a:r>
          </a:p>
          <a:p>
            <a:pPr lvl="4" algn="just">
              <a:buFont typeface="Arial" panose="020B0604020202020204" pitchFamily="34" charset="0"/>
              <a:buChar char="•"/>
            </a:pPr>
            <a:r>
              <a:rPr lang="fr-BE" sz="1500" dirty="0">
                <a:latin typeface="Calibri" panose="020F0502020204030204" pitchFamily="34" charset="0"/>
                <a:cs typeface="Calibri" panose="020F0502020204030204" pitchFamily="34" charset="0"/>
              </a:rPr>
              <a:t>Si vous connaissez la personne, contactez là et demandez-lui de vous fournir les accès </a:t>
            </a:r>
          </a:p>
          <a:p>
            <a:pPr lvl="4" algn="just">
              <a:buFont typeface="Arial" panose="020B0604020202020204" pitchFamily="34" charset="0"/>
              <a:buChar char="•"/>
            </a:pPr>
            <a:r>
              <a:rPr lang="fr-BE" sz="1500" dirty="0">
                <a:latin typeface="Calibri" panose="020F0502020204030204" pitchFamily="34" charset="0"/>
                <a:cs typeface="Calibri" panose="020F0502020204030204" pitchFamily="34" charset="0"/>
              </a:rPr>
              <a:t>Si vous ne savez pas qui a créé la fiche, vous devrez revendiquer la propriété </a:t>
            </a:r>
            <a:r>
              <a:rPr lang="fr-BE" sz="1500" dirty="0">
                <a:latin typeface="Calibri" panose="020F0502020204030204" pitchFamily="34" charset="0"/>
                <a:cs typeface="Calibri" panose="020F0502020204030204" pitchFamily="34" charset="0"/>
                <a:sym typeface="Wingdings" panose="05000000000000000000" pitchFamily="2" charset="2"/>
              </a:rPr>
              <a:t></a:t>
            </a:r>
            <a:r>
              <a:rPr lang="fr-BE" sz="1500" dirty="0">
                <a:latin typeface="Calibri" panose="020F0502020204030204" pitchFamily="34" charset="0"/>
                <a:cs typeface="Calibri" panose="020F0502020204030204" pitchFamily="34" charset="0"/>
              </a:rPr>
              <a:t> </a:t>
            </a:r>
            <a:r>
              <a:rPr lang="fr-BE" sz="1500" dirty="0">
                <a:latin typeface="Calibri" panose="020F0502020204030204" pitchFamily="34" charset="0"/>
                <a:cs typeface="Calibri" panose="020F0502020204030204" pitchFamily="34" charset="0"/>
                <a:hlinkClick r:id="rId5"/>
              </a:rPr>
              <a:t>TUTO</a:t>
            </a:r>
            <a:r>
              <a:rPr lang="fr-BE" sz="1500" dirty="0">
                <a:latin typeface="Calibri" panose="020F0502020204030204" pitchFamily="34" charset="0"/>
                <a:cs typeface="Calibri" panose="020F0502020204030204" pitchFamily="34" charset="0"/>
              </a:rPr>
              <a:t> 		 </a:t>
            </a:r>
            <a:endParaRPr lang="fr-BE" sz="2200" dirty="0">
              <a:latin typeface="Calibri" panose="020F0502020204030204" pitchFamily="34" charset="0"/>
              <a:cs typeface="Calibri" panose="020F0502020204030204" pitchFamily="34" charset="0"/>
            </a:endParaRPr>
          </a:p>
          <a:p>
            <a:pPr marL="914400" lvl="1" indent="-457200" algn="just">
              <a:buFont typeface="+mj-lt"/>
              <a:buAutoNum type="arabicPeriod"/>
            </a:pPr>
            <a:endParaRPr lang="fr-BE" sz="500" dirty="0">
              <a:latin typeface="Calibri" panose="020F0502020204030204" pitchFamily="34" charset="0"/>
              <a:cs typeface="Calibri" panose="020F0502020204030204" pitchFamily="34" charset="0"/>
            </a:endParaRPr>
          </a:p>
          <a:p>
            <a:pPr marL="914400" lvl="1" indent="-457200" algn="just">
              <a:buFont typeface="+mj-lt"/>
              <a:buAutoNum type="arabicPeriod"/>
            </a:pPr>
            <a:r>
              <a:rPr lang="fr-FR" sz="2200" dirty="0">
                <a:solidFill>
                  <a:schemeClr val="tx1"/>
                </a:solidFill>
                <a:latin typeface="Calibri" panose="020F0502020204030204" pitchFamily="34" charset="0"/>
                <a:cs typeface="Calibri" panose="020F0502020204030204" pitchFamily="34" charset="0"/>
              </a:rPr>
              <a:t>Aucune fiche GMB n’existe pour votre entreprise et vous devez en créer une</a:t>
            </a:r>
          </a:p>
          <a:p>
            <a:pPr marL="914400" lvl="2" indent="0" algn="just">
              <a:buNone/>
            </a:pPr>
            <a:r>
              <a:rPr lang="fr-FR" sz="1700" dirty="0">
                <a:latin typeface="Calibri" panose="020F0502020204030204" pitchFamily="34" charset="0"/>
                <a:cs typeface="Calibri" panose="020F0502020204030204" pitchFamily="34" charset="0"/>
              </a:rPr>
              <a:t>Rendez-vous sur </a:t>
            </a:r>
            <a:r>
              <a:rPr lang="fr-BE" sz="1700" dirty="0">
                <a:latin typeface="Calibri" panose="020F0502020204030204" pitchFamily="34" charset="0"/>
                <a:cs typeface="Calibri" panose="020F0502020204030204" pitchFamily="34" charset="0"/>
                <a:hlinkClick r:id="rId6"/>
              </a:rPr>
              <a:t>https://www.google.com/business/</a:t>
            </a:r>
            <a:r>
              <a:rPr lang="fr-BE" sz="1700" dirty="0">
                <a:latin typeface="Calibri" panose="020F0502020204030204" pitchFamily="34" charset="0"/>
                <a:cs typeface="Calibri" panose="020F0502020204030204" pitchFamily="34" charset="0"/>
              </a:rPr>
              <a:t> connectez vous avec un 	compte Gmail (il peut être intéressant de créer une adresse propre à ventre entreprise si ce n’est pas déjà le cas)</a:t>
            </a:r>
            <a:r>
              <a:rPr lang="fr-FR" sz="1700" dirty="0">
                <a:latin typeface="Calibri" panose="020F0502020204030204" pitchFamily="34" charset="0"/>
                <a:cs typeface="Calibri" panose="020F0502020204030204" pitchFamily="34" charset="0"/>
              </a:rPr>
              <a:t> </a:t>
            </a:r>
          </a:p>
        </p:txBody>
      </p:sp>
      <p:sp>
        <p:nvSpPr>
          <p:cNvPr id="4" name="ZoneTexte 3">
            <a:extLst>
              <a:ext uri="{FF2B5EF4-FFF2-40B4-BE49-F238E27FC236}">
                <a16:creationId xmlns:a16="http://schemas.microsoft.com/office/drawing/2014/main" id="{BB084210-407E-4E1B-8D37-57A2ADCFAC73}"/>
              </a:ext>
            </a:extLst>
          </p:cNvPr>
          <p:cNvSpPr txBox="1"/>
          <p:nvPr>
            <p:custDataLst>
              <p:tags r:id="rId3"/>
            </p:custDataLst>
          </p:nvPr>
        </p:nvSpPr>
        <p:spPr>
          <a:xfrm>
            <a:off x="2164361" y="5325050"/>
            <a:ext cx="7071918" cy="954107"/>
          </a:xfrm>
          <a:prstGeom prst="rect">
            <a:avLst/>
          </a:prstGeom>
          <a:noFill/>
        </p:spPr>
        <p:txBody>
          <a:bodyPr wrap="square" rtlCol="0">
            <a:spAutoFit/>
          </a:bodyPr>
          <a:lstStyle/>
          <a:p>
            <a:pPr algn="just"/>
            <a:r>
              <a:rPr lang="fr-FR" sz="1400" dirty="0">
                <a:solidFill>
                  <a:schemeClr val="bg2">
                    <a:lumMod val="40000"/>
                    <a:lumOff val="60000"/>
                  </a:schemeClr>
                </a:solidFill>
                <a:latin typeface="Calibri" panose="020F0502020204030204" pitchFamily="34" charset="0"/>
                <a:cs typeface="Calibri" panose="020F0502020204030204" pitchFamily="34" charset="0"/>
              </a:rPr>
              <a:t>Attention à l’adresse postale que vous renseignez. Google souhaite s’assurer que vous êtes bien présent là où vous l’indiquez (sinon ce serait trop facile !) et envoie généralement un code de vérification sous format papier à cette adresse. Pour valider la création de votre fiche </a:t>
            </a:r>
            <a:r>
              <a:rPr lang="fr-FR" sz="1400" dirty="0" err="1">
                <a:solidFill>
                  <a:schemeClr val="bg2">
                    <a:lumMod val="40000"/>
                    <a:lumOff val="60000"/>
                  </a:schemeClr>
                </a:solidFill>
                <a:latin typeface="Calibri" panose="020F0502020204030204" pitchFamily="34" charset="0"/>
                <a:cs typeface="Calibri" panose="020F0502020204030204" pitchFamily="34" charset="0"/>
              </a:rPr>
              <a:t>My</a:t>
            </a:r>
            <a:r>
              <a:rPr lang="fr-FR" sz="1400" dirty="0">
                <a:solidFill>
                  <a:schemeClr val="bg2">
                    <a:lumMod val="40000"/>
                    <a:lumOff val="60000"/>
                  </a:schemeClr>
                </a:solidFill>
                <a:latin typeface="Calibri" panose="020F0502020204030204" pitchFamily="34" charset="0"/>
                <a:cs typeface="Calibri" panose="020F0502020204030204" pitchFamily="34" charset="0"/>
              </a:rPr>
              <a:t> Business, il vous faudra insérer ce code sur GMB.</a:t>
            </a:r>
            <a:endParaRPr lang="fr-BE" sz="1400" dirty="0">
              <a:solidFill>
                <a:schemeClr val="bg2">
                  <a:lumMod val="40000"/>
                  <a:lumOff val="6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964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374</TotalTime>
  <Words>551</Words>
  <Application>Microsoft Office PowerPoint</Application>
  <PresentationFormat>Grand écran</PresentationFormat>
  <Paragraphs>58</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Century Gothic</vt:lpstr>
      <vt:lpstr>Wingdings 3</vt:lpstr>
      <vt:lpstr>Secteur</vt:lpstr>
      <vt:lpstr>Google My Business</vt:lpstr>
      <vt:lpstr>Mise en situation</vt:lpstr>
      <vt:lpstr>Recherche sur Google, Comment ça fonctionne ? </vt:lpstr>
      <vt:lpstr>Un seul objectif  être bien référencé ! </vt:lpstr>
      <vt:lpstr>Google My Business dans tout ça ? </vt:lpstr>
      <vt:lpstr>Google My Business dans tout ça ? </vt:lpstr>
      <vt:lpstr>Gérer sa page Google My Business</vt:lpstr>
      <vt:lpstr>Présentation PowerPoint</vt:lpstr>
      <vt:lpstr>Gérer sa page Google My Business</vt:lpstr>
      <vt:lpstr>Paramétrer Google My Business</vt:lpstr>
      <vt:lpstr>Les statistiques  Google My Business</vt:lpstr>
      <vt:lpstr>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My Business</dc:title>
  <dc:creator>Michel Quentin</dc:creator>
  <cp:lastModifiedBy>Michel Quentin</cp:lastModifiedBy>
  <cp:revision>6</cp:revision>
  <dcterms:created xsi:type="dcterms:W3CDTF">2021-04-30T11:56:56Z</dcterms:created>
  <dcterms:modified xsi:type="dcterms:W3CDTF">2021-05-04T14:25:40Z</dcterms:modified>
</cp:coreProperties>
</file>