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21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17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95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409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72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414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27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52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557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36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231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326E-C7E2-488F-A0AB-D3DE15F68008}" type="datetimeFigureOut">
              <a:rPr lang="fr-BE" smtClean="0"/>
              <a:t>17-10-22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5FB2-D935-4FAE-BB47-E5A1D25517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718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6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907" y="1385851"/>
            <a:ext cx="9090735" cy="1343489"/>
          </a:xfrm>
        </p:spPr>
        <p:txBody>
          <a:bodyPr>
            <a:normAutofit fontScale="90000"/>
          </a:bodyPr>
          <a:lstStyle/>
          <a:p>
            <a:r>
              <a:rPr lang="fr-BE" sz="3200" dirty="0">
                <a:latin typeface="Abadi" panose="020B0604020104020204" pitchFamily="34" charset="0"/>
              </a:rPr>
              <a:t>Maintenant que tu sais ce qu’est une entreprise et ce qu’on y fait, voyons comment préparer ta visite !</a:t>
            </a: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B9DE3BBD-C619-487C-A167-2DBFEAAC1250}"/>
              </a:ext>
            </a:extLst>
          </p:cNvPr>
          <p:cNvSpPr txBox="1">
            <a:spLocks/>
          </p:cNvSpPr>
          <p:nvPr/>
        </p:nvSpPr>
        <p:spPr>
          <a:xfrm>
            <a:off x="2069275" y="405632"/>
            <a:ext cx="8382000" cy="7017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visite en entreprise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6994FEB8-1FDF-400D-B409-E5D3197FF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19" y="3007829"/>
            <a:ext cx="2809320" cy="28093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BBD42A5-439C-45AF-AB6E-5EB3C0D4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8662">
            <a:off x="2723887" y="3035895"/>
            <a:ext cx="3670917" cy="27531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7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81754"/>
            <a:ext cx="8001000" cy="7017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But d’une visite d’entreprise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3891" y="1349188"/>
            <a:ext cx="585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badi" panose="020B0604020104020204" pitchFamily="34" charset="0"/>
                <a:cs typeface="Gill Sans MT"/>
              </a:rPr>
              <a:t>C’est l’occasion pour toi 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176" y="2959962"/>
            <a:ext cx="3247793" cy="2266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AD6180-A292-4B33-B390-60A66A3D4352}"/>
              </a:ext>
            </a:extLst>
          </p:cNvPr>
          <p:cNvSpPr/>
          <p:nvPr/>
        </p:nvSpPr>
        <p:spPr>
          <a:xfrm>
            <a:off x="1106749" y="5472056"/>
            <a:ext cx="7199048" cy="8309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badi" panose="020B0604020104020204" pitchFamily="34" charset="0"/>
              </a:rPr>
              <a:t>De découvrir des métiers que tu ne connais pas forcément</a:t>
            </a:r>
            <a:endParaRPr lang="fr-BE" sz="24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9453EA-D882-4386-AF29-FF813D2127F2}"/>
              </a:ext>
            </a:extLst>
          </p:cNvPr>
          <p:cNvSpPr/>
          <p:nvPr/>
        </p:nvSpPr>
        <p:spPr>
          <a:xfrm>
            <a:off x="1117839" y="4275356"/>
            <a:ext cx="7199049" cy="8309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badi" panose="020B0604020104020204" pitchFamily="34" charset="0"/>
              </a:rPr>
              <a:t>D’entrer en contact avec les différents acteurs qui la composent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EDF348-182A-4F45-A91B-4AD4D015B3E2}"/>
              </a:ext>
            </a:extLst>
          </p:cNvPr>
          <p:cNvSpPr/>
          <p:nvPr/>
        </p:nvSpPr>
        <p:spPr>
          <a:xfrm>
            <a:off x="1106749" y="3040412"/>
            <a:ext cx="7199050" cy="8309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badi" panose="020B0604020104020204" pitchFamily="34" charset="0"/>
              </a:rPr>
              <a:t>De profiter de témoignages et d’interviewer des professionnels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F6B4FD-9B3E-4382-8E5E-1867F5B2FFBE}"/>
              </a:ext>
            </a:extLst>
          </p:cNvPr>
          <p:cNvSpPr/>
          <p:nvPr/>
        </p:nvSpPr>
        <p:spPr>
          <a:xfrm>
            <a:off x="1117840" y="2304291"/>
            <a:ext cx="7187959" cy="46166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badi" panose="020B0604020104020204" pitchFamily="34" charset="0"/>
                <a:cs typeface="Gill Sans MT"/>
              </a:rPr>
              <a:t>De découvrir le monde de l’entreprise et du travail</a:t>
            </a:r>
          </a:p>
        </p:txBody>
      </p:sp>
    </p:spTree>
    <p:extLst>
      <p:ext uri="{BB962C8B-B14F-4D97-AF65-F5344CB8AC3E}">
        <p14:creationId xmlns:p14="http://schemas.microsoft.com/office/powerpoint/2010/main" val="37515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81754"/>
            <a:ext cx="8001000" cy="7017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préparation : AVANT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3720" y="1438553"/>
            <a:ext cx="807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Recherche d’informations sur l’entreprise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719" y="2030638"/>
            <a:ext cx="78844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badi" panose="020B0604020104020204" pitchFamily="34" charset="0"/>
                <a:cs typeface="Gill Sans MT"/>
              </a:rPr>
              <a:t>Quelle est son activité ? Que produit-elle ? Quelles sont ses valeurs ? Combien de travailleurs compte-elle ? Etc.</a:t>
            </a:r>
          </a:p>
          <a:p>
            <a:endParaRPr lang="fr-FR" sz="1200" dirty="0">
              <a:latin typeface="Abadi" panose="020B0604020104020204" pitchFamily="34" charset="0"/>
              <a:cs typeface="Gill Sans MT"/>
            </a:endParaRPr>
          </a:p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200" dirty="0">
                <a:latin typeface="Abadi" panose="020B0604020104020204" pitchFamily="34" charset="0"/>
                <a:cs typeface="Gill Sans MT"/>
              </a:rPr>
              <a:t>Sur le net, dans les journaux, articles de presse, via ton réseau de connaissances (famille, amis, voisins, …)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3719" y="4016227"/>
            <a:ext cx="906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Prépare les questions que tu poseras aux professionnels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3408" y="456773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200" dirty="0">
                <a:latin typeface="Abadi" panose="020B0604020104020204" pitchFamily="34" charset="0"/>
                <a:cs typeface="Gill Sans MT"/>
              </a:rPr>
              <a:t>La nature du travail</a:t>
            </a:r>
          </a:p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200" dirty="0">
                <a:latin typeface="Abadi" panose="020B0604020104020204" pitchFamily="34" charset="0"/>
                <a:cs typeface="Gill Sans MT"/>
              </a:rPr>
              <a:t>Les conditions du travail</a:t>
            </a:r>
          </a:p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200" dirty="0">
                <a:latin typeface="Abadi" panose="020B0604020104020204" pitchFamily="34" charset="0"/>
                <a:cs typeface="Gill Sans MT"/>
              </a:rPr>
              <a:t>Les compétences (savoir-être et savoir-faire)</a:t>
            </a:r>
          </a:p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200" dirty="0">
                <a:latin typeface="Abadi" panose="020B0604020104020204" pitchFamily="34" charset="0"/>
                <a:cs typeface="Gill Sans MT"/>
              </a:rPr>
              <a:t>La rémunération</a:t>
            </a:r>
          </a:p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200" dirty="0">
                <a:latin typeface="Abadi" panose="020B0604020104020204" pitchFamily="34" charset="0"/>
                <a:cs typeface="Gill Sans MT"/>
              </a:rPr>
              <a:t>Les perspectives d’emploi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0" y="4467404"/>
            <a:ext cx="3919690" cy="2126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99" y="1793289"/>
            <a:ext cx="1864311" cy="1864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0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81754"/>
            <a:ext cx="8001000" cy="7017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préparation : PENDANT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9159" y="1465729"/>
            <a:ext cx="542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ill Sans MT"/>
                <a:cs typeface="Gill Sans MT"/>
              </a:rPr>
              <a:t>Observe en utilisant tes 5 sens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012" y="1975503"/>
            <a:ext cx="6216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400" dirty="0">
                <a:latin typeface="Gill Sans MT"/>
                <a:cs typeface="Gill Sans MT"/>
              </a:rPr>
              <a:t>Y-a-t-il du bruit ? Des odeurs ? Faut-il manipuler des substances particulières ?</a:t>
            </a:r>
          </a:p>
          <a:p>
            <a:r>
              <a:rPr lang="fr-FR" sz="2400" dirty="0">
                <a:latin typeface="Gill Sans MT"/>
                <a:cs typeface="Gill Sans MT"/>
              </a:rPr>
              <a:t>     Fait-il chaud/froid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9160" y="3431219"/>
            <a:ext cx="807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ill Sans MT"/>
                <a:cs typeface="Gill Sans MT"/>
              </a:rPr>
              <a:t>Projette-toi dans l’univers de travail de l’entreprise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012" y="4016632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400" dirty="0">
                <a:latin typeface="Gill Sans MT"/>
                <a:cs typeface="Gill Sans MT"/>
              </a:rPr>
              <a:t>Comment je me sens ? Quel est mon ressenti ? Te verrais-tu à la place des travailleurs ou pas 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2" y="1526687"/>
            <a:ext cx="2524125" cy="168835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9160" y="5401170"/>
            <a:ext cx="84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ill Sans MT"/>
                <a:cs typeface="Gill Sans MT"/>
              </a:rPr>
              <a:t>Pose tes questions et prends éventuellement des notes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CDBCAA0-D711-435D-B37D-B30760E4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767" y="3523509"/>
            <a:ext cx="2038848" cy="1693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7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81754"/>
            <a:ext cx="8001000" cy="7017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mise en commun : APRES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06881" y="1497723"/>
            <a:ext cx="807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Complète tes notes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6881" y="4195437"/>
            <a:ext cx="6102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Echange avec tes collègues de classe et, ensemble, comparez votre vécu de la visite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6881" y="2631136"/>
            <a:ext cx="739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Mets sur papiers tes ressentis et impressions</a:t>
            </a:r>
          </a:p>
          <a:p>
            <a:pPr marL="457200" indent="-457200">
              <a:buFont typeface="Wingdings 3" panose="05040102010807070707" pitchFamily="18" charset="2"/>
              <a:buChar char="â"/>
            </a:pPr>
            <a:r>
              <a:rPr lang="fr-FR" sz="2800" dirty="0">
                <a:latin typeface="Abadi" panose="020B0604020104020204" pitchFamily="34" charset="0"/>
                <a:cs typeface="Gill Sans MT"/>
                <a:sym typeface="Wingdings 3" panose="05040102010807070707" pitchFamily="18" charset="2"/>
              </a:rPr>
              <a:t>Dans ton portfolio</a:t>
            </a:r>
            <a:endParaRPr lang="fr-FR" sz="2800" dirty="0">
              <a:latin typeface="Abadi" panose="020B0604020104020204" pitchFamily="34" charset="0"/>
              <a:cs typeface="Gill Sans M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D215E0-867C-40FF-8838-20AD8132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492" y="4195436"/>
            <a:ext cx="3098308" cy="20655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B6A3B67-DB3D-48C6-9917-76E2BC94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94" y="1709834"/>
            <a:ext cx="2402424" cy="19243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70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81754"/>
            <a:ext cx="8001000" cy="7017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mise en commun : APRES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5A443C1-C1C8-4203-A73D-6E42322387FA}"/>
              </a:ext>
            </a:extLst>
          </p:cNvPr>
          <p:cNvSpPr txBox="1"/>
          <p:nvPr/>
        </p:nvSpPr>
        <p:spPr>
          <a:xfrm>
            <a:off x="1452607" y="3228854"/>
            <a:ext cx="8987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Un des métiers présentés t’intéresse ?</a:t>
            </a:r>
          </a:p>
          <a:p>
            <a:endParaRPr lang="fr-FR" sz="2800" dirty="0">
              <a:latin typeface="Abadi" panose="020B0604020104020204" pitchFamily="34" charset="0"/>
              <a:cs typeface="Gill Sans MT"/>
            </a:endParaRPr>
          </a:p>
          <a:p>
            <a:r>
              <a:rPr lang="fr-FR" sz="2800" dirty="0">
                <a:latin typeface="Abadi" panose="020B0604020104020204" pitchFamily="34" charset="0"/>
                <a:cs typeface="Gill Sans MT"/>
              </a:rPr>
              <a:t>Parles-en à ton professeur référent ou au centre PMS de ton école.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F7A1A4F-A0D6-4067-A57A-66BF60E5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7" y="1225117"/>
            <a:ext cx="5604973" cy="20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Grand écran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Gill Sans MT</vt:lpstr>
      <vt:lpstr>Wingdings 3</vt:lpstr>
      <vt:lpstr>Thème Office</vt:lpstr>
      <vt:lpstr>Présentation PowerPoint</vt:lpstr>
      <vt:lpstr>Maintenant que tu sais ce qu’est une entreprise et ce qu’on y fait, voyons comment préparer ta visite !</vt:lpstr>
      <vt:lpstr>But d’une visite d’entreprise</vt:lpstr>
      <vt:lpstr>La préparation : AVANT</vt:lpstr>
      <vt:lpstr>La préparation : PENDANT</vt:lpstr>
      <vt:lpstr>La mise en commun : APRES</vt:lpstr>
      <vt:lpstr>La mise en commun : APRES</vt:lpstr>
    </vt:vector>
  </TitlesOfParts>
  <Company>ETNIC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PETIT Dina</dc:creator>
  <cp:lastModifiedBy>PETIT Dina</cp:lastModifiedBy>
  <cp:revision>1</cp:revision>
  <dcterms:created xsi:type="dcterms:W3CDTF">2022-10-17T19:12:39Z</dcterms:created>
  <dcterms:modified xsi:type="dcterms:W3CDTF">2022-10-17T19:13:33Z</dcterms:modified>
</cp:coreProperties>
</file>